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Override1.xml" ContentType="application/vnd.openxmlformats-officedocument.themeOverride+xml"/>
  <Override PartName="/ppt/theme/themeOverride2.xml" ContentType="application/vnd.openxmlformats-officedocument.themeOverride+xml"/>
  <Override PartName="/ppt/theme/themeOverride3.xml" ContentType="application/vnd.openxmlformats-officedocument.themeOverride+xml"/>
  <Override PartName="/ppt/theme/themeOverride4.xml" ContentType="application/vnd.openxmlformats-officedocument.themeOverride+xml"/>
  <Override PartName="/ppt/theme/theme2.xml" ContentType="application/vnd.openxmlformats-officedocument.theme+xml"/>
  <Override PartName="/ppt/tags/tag1.xml" ContentType="application/vnd.openxmlformats-officedocument.presentationml.tags+xml"/>
  <Override PartName="/ppt/notesSlides/notesSlide1.xml" ContentType="application/vnd.openxmlformats-officedocument.presentationml.notesSlide+xml"/>
  <Override PartName="/ppt/tags/tag2.xml" ContentType="application/vnd.openxmlformats-officedocument.presentationml.tags+xml"/>
  <Override PartName="/ppt/notesSlides/notesSlide2.xml" ContentType="application/vnd.openxmlformats-officedocument.presentationml.notesSlide+xml"/>
  <Override PartName="/ppt/tags/tag3.xml" ContentType="application/vnd.openxmlformats-officedocument.presentationml.tags+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6" r:id="rId1"/>
  </p:sldMasterIdLst>
  <p:notesMasterIdLst>
    <p:notesMasterId r:id="rId22"/>
  </p:notesMasterIdLst>
  <p:sldIdLst>
    <p:sldId id="256" r:id="rId2"/>
    <p:sldId id="287" r:id="rId3"/>
    <p:sldId id="257" r:id="rId4"/>
    <p:sldId id="261" r:id="rId5"/>
    <p:sldId id="275" r:id="rId6"/>
    <p:sldId id="276" r:id="rId7"/>
    <p:sldId id="277" r:id="rId8"/>
    <p:sldId id="262" r:id="rId9"/>
    <p:sldId id="272" r:id="rId10"/>
    <p:sldId id="273" r:id="rId11"/>
    <p:sldId id="258" r:id="rId12"/>
    <p:sldId id="259" r:id="rId13"/>
    <p:sldId id="274" r:id="rId14"/>
    <p:sldId id="263" r:id="rId15"/>
    <p:sldId id="278" r:id="rId16"/>
    <p:sldId id="279" r:id="rId17"/>
    <p:sldId id="280" r:id="rId18"/>
    <p:sldId id="281" r:id="rId19"/>
    <p:sldId id="282" r:id="rId20"/>
    <p:sldId id="284" r:id="rId21"/>
  </p:sldIdLst>
  <p:sldSz cx="9144000" cy="6858000" type="screen4x3"/>
  <p:notesSz cx="6858000" cy="9144000"/>
  <p:defaultTextStyle>
    <a:defPPr>
      <a:defRPr lang="ru-RU"/>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66FF6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103" d="100"/>
          <a:sy n="103" d="100"/>
        </p:scale>
        <p:origin x="-204" y="-96"/>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71800" cy="457200"/>
          </a:xfrm>
          <a:prstGeom prst="rect">
            <a:avLst/>
          </a:prstGeom>
        </p:spPr>
        <p:txBody>
          <a:bodyPr vert="horz" lIns="91440" tIns="45720" rIns="91440" bIns="45720" rtlCol="0"/>
          <a:lstStyle>
            <a:lvl1pPr algn="l" fontAlgn="auto">
              <a:spcBef>
                <a:spcPts val="0"/>
              </a:spcBef>
              <a:spcAft>
                <a:spcPts val="0"/>
              </a:spcAft>
              <a:defRPr sz="1200">
                <a:latin typeface="+mn-lt"/>
                <a:cs typeface="+mn-cs"/>
              </a:defRPr>
            </a:lvl1pPr>
          </a:lstStyle>
          <a:p>
            <a:pPr>
              <a:defRPr/>
            </a:pPr>
            <a:endParaRPr lang="ru-RU"/>
          </a:p>
        </p:txBody>
      </p:sp>
      <p:sp>
        <p:nvSpPr>
          <p:cNvPr id="3" name="Дата 2"/>
          <p:cNvSpPr>
            <a:spLocks noGrp="1"/>
          </p:cNvSpPr>
          <p:nvPr>
            <p:ph type="dt" idx="1"/>
          </p:nvPr>
        </p:nvSpPr>
        <p:spPr>
          <a:xfrm>
            <a:off x="3884613" y="0"/>
            <a:ext cx="2971800" cy="457200"/>
          </a:xfrm>
          <a:prstGeom prst="rect">
            <a:avLst/>
          </a:prstGeom>
        </p:spPr>
        <p:txBody>
          <a:bodyPr vert="horz" lIns="91440" tIns="45720" rIns="91440" bIns="45720" rtlCol="0"/>
          <a:lstStyle>
            <a:lvl1pPr algn="r" fontAlgn="auto">
              <a:spcBef>
                <a:spcPts val="0"/>
              </a:spcBef>
              <a:spcAft>
                <a:spcPts val="0"/>
              </a:spcAft>
              <a:defRPr sz="1200">
                <a:latin typeface="+mn-lt"/>
                <a:cs typeface="+mn-cs"/>
              </a:defRPr>
            </a:lvl1pPr>
          </a:lstStyle>
          <a:p>
            <a:pPr>
              <a:defRPr/>
            </a:pPr>
            <a:fld id="{A227DC1B-FFED-4C38-B63E-97AA7E6C5AB1}" type="datetimeFigureOut">
              <a:rPr lang="ru-RU"/>
              <a:pPr>
                <a:defRPr/>
              </a:pPr>
              <a:t>03.02.2017</a:t>
            </a:fld>
            <a:endParaRPr lang="ru-RU"/>
          </a:p>
        </p:txBody>
      </p:sp>
      <p:sp>
        <p:nvSpPr>
          <p:cNvPr id="4" name="Образ слайда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pPr lvl="0"/>
            <a:endParaRPr lang="ru-RU" noProof="0"/>
          </a:p>
        </p:txBody>
      </p:sp>
      <p:sp>
        <p:nvSpPr>
          <p:cNvPr id="5" name="Заметки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ru-RU" noProof="0" smtClean="0"/>
              <a:t>Образец текста</a:t>
            </a:r>
          </a:p>
          <a:p>
            <a:pPr lvl="1"/>
            <a:r>
              <a:rPr lang="ru-RU" noProof="0" smtClean="0"/>
              <a:t>Второй уровень</a:t>
            </a:r>
          </a:p>
          <a:p>
            <a:pPr lvl="2"/>
            <a:r>
              <a:rPr lang="ru-RU" noProof="0" smtClean="0"/>
              <a:t>Третий уровень</a:t>
            </a:r>
          </a:p>
          <a:p>
            <a:pPr lvl="3"/>
            <a:r>
              <a:rPr lang="ru-RU" noProof="0" smtClean="0"/>
              <a:t>Четвертый уровень</a:t>
            </a:r>
          </a:p>
          <a:p>
            <a:pPr lvl="4"/>
            <a:r>
              <a:rPr lang="ru-RU" noProof="0" smtClean="0"/>
              <a:t>Пятый уровень</a:t>
            </a:r>
            <a:endParaRPr lang="ru-RU" noProof="0"/>
          </a:p>
        </p:txBody>
      </p:sp>
      <p:sp>
        <p:nvSpPr>
          <p:cNvPr id="6" name="Нижний колонтитул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fontAlgn="auto">
              <a:spcBef>
                <a:spcPts val="0"/>
              </a:spcBef>
              <a:spcAft>
                <a:spcPts val="0"/>
              </a:spcAft>
              <a:defRPr sz="1200">
                <a:latin typeface="+mn-lt"/>
                <a:cs typeface="+mn-cs"/>
              </a:defRPr>
            </a:lvl1pPr>
          </a:lstStyle>
          <a:p>
            <a:pPr>
              <a:defRPr/>
            </a:pPr>
            <a:endParaRPr lang="ru-RU"/>
          </a:p>
        </p:txBody>
      </p:sp>
      <p:sp>
        <p:nvSpPr>
          <p:cNvPr id="7" name="Номер слайда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fontAlgn="auto">
              <a:spcBef>
                <a:spcPts val="0"/>
              </a:spcBef>
              <a:spcAft>
                <a:spcPts val="0"/>
              </a:spcAft>
              <a:defRPr sz="1200">
                <a:latin typeface="+mn-lt"/>
                <a:cs typeface="+mn-cs"/>
              </a:defRPr>
            </a:lvl1pPr>
          </a:lstStyle>
          <a:p>
            <a:pPr>
              <a:defRPr/>
            </a:pPr>
            <a:fld id="{DBF73A2F-F7B7-4E47-9312-9C8C69081B01}" type="slidenum">
              <a:rPr lang="ru-RU"/>
              <a:pPr>
                <a:defRPr/>
              </a:pPr>
              <a:t>‹#›</a:t>
            </a:fld>
            <a:endParaRPr lang="ru-RU"/>
          </a:p>
        </p:txBody>
      </p:sp>
    </p:spTree>
    <p:extLst>
      <p:ext uri="{BB962C8B-B14F-4D97-AF65-F5344CB8AC3E}">
        <p14:creationId xmlns:p14="http://schemas.microsoft.com/office/powerpoint/2010/main" val="3376908461"/>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Образ слайда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0723" name="Заметки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ru-RU" smtClean="0"/>
          </a:p>
        </p:txBody>
      </p:sp>
      <p:sp>
        <p:nvSpPr>
          <p:cNvPr id="30724" name="Номер слайда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8E1F2550-2DF8-48D9-A4CF-564F31942FDF}" type="slidenum">
              <a:rPr lang="ru-RU" smtClean="0"/>
              <a:pPr fontAlgn="base">
                <a:spcBef>
                  <a:spcPct val="0"/>
                </a:spcBef>
                <a:spcAft>
                  <a:spcPct val="0"/>
                </a:spcAft>
                <a:defRPr/>
              </a:pPr>
              <a:t>1</a:t>
            </a:fld>
            <a:endParaRPr lang="ru-RU" smtClean="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Образ слайда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1747" name="Заметки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ru-RU" smtClean="0"/>
          </a:p>
        </p:txBody>
      </p:sp>
      <p:sp>
        <p:nvSpPr>
          <p:cNvPr id="31748" name="Номер слайда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6B1AD9DE-87E8-4F4F-94B3-2A0C17C94368}" type="slidenum">
              <a:rPr lang="ru-RU" smtClean="0"/>
              <a:pPr fontAlgn="base">
                <a:spcBef>
                  <a:spcPct val="0"/>
                </a:spcBef>
                <a:spcAft>
                  <a:spcPct val="0"/>
                </a:spcAft>
                <a:defRPr/>
              </a:pPr>
              <a:t>3</a:t>
            </a:fld>
            <a:endParaRPr lang="ru-RU" smtClean="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Образ слайда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2771" name="Заметки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ru-RU" smtClean="0"/>
          </a:p>
        </p:txBody>
      </p:sp>
      <p:sp>
        <p:nvSpPr>
          <p:cNvPr id="32772" name="Номер слайда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D2DB756B-9805-493A-A886-4573F4F14A34}" type="slidenum">
              <a:rPr lang="ru-RU" smtClean="0"/>
              <a:pPr fontAlgn="base">
                <a:spcBef>
                  <a:spcPct val="0"/>
                </a:spcBef>
                <a:spcAft>
                  <a:spcPct val="0"/>
                </a:spcAft>
                <a:defRPr/>
              </a:pPr>
              <a:t>4</a:t>
            </a:fld>
            <a:endParaRPr lang="ru-RU" smtClean="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Образ слайда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3795" name="Заметки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ru-RU" smtClean="0"/>
          </a:p>
        </p:txBody>
      </p:sp>
      <p:sp>
        <p:nvSpPr>
          <p:cNvPr id="33796" name="Номер слайда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438964AE-8399-451F-9C84-DA37294A8F69}" type="slidenum">
              <a:rPr lang="ru-RU" smtClean="0"/>
              <a:pPr fontAlgn="base">
                <a:spcBef>
                  <a:spcPct val="0"/>
                </a:spcBef>
                <a:spcAft>
                  <a:spcPct val="0"/>
                </a:spcAft>
                <a:defRPr/>
              </a:pPr>
              <a:t>5</a:t>
            </a:fld>
            <a:endParaRPr lang="ru-RU" smtClean="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Образ слайда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4819" name="Заметки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ru-RU" smtClean="0"/>
          </a:p>
        </p:txBody>
      </p:sp>
      <p:sp>
        <p:nvSpPr>
          <p:cNvPr id="34820" name="Номер слайда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DCB0D87F-8440-485F-83DE-EE5DE683602B}" type="slidenum">
              <a:rPr lang="ru-RU" smtClean="0"/>
              <a:pPr fontAlgn="base">
                <a:spcBef>
                  <a:spcPct val="0"/>
                </a:spcBef>
                <a:spcAft>
                  <a:spcPct val="0"/>
                </a:spcAft>
                <a:defRPr/>
              </a:pPr>
              <a:t>6</a:t>
            </a:fld>
            <a:endParaRPr lang="ru-RU" smtClean="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Образ слайда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5843" name="Заметки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ru-RU" smtClean="0"/>
          </a:p>
        </p:txBody>
      </p:sp>
      <p:sp>
        <p:nvSpPr>
          <p:cNvPr id="35844" name="Номер слайда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2BF422E8-C3B2-4B69-8B01-EA37BFE36823}" type="slidenum">
              <a:rPr lang="ru-RU" smtClean="0"/>
              <a:pPr fontAlgn="base">
                <a:spcBef>
                  <a:spcPct val="0"/>
                </a:spcBef>
                <a:spcAft>
                  <a:spcPct val="0"/>
                </a:spcAft>
                <a:defRPr/>
              </a:pPr>
              <a:t>7</a:t>
            </a:fld>
            <a:endParaRPr lang="ru-RU" smtClean="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Образ слайда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6867" name="Заметки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ru-RU" smtClean="0"/>
          </a:p>
        </p:txBody>
      </p:sp>
      <p:sp>
        <p:nvSpPr>
          <p:cNvPr id="36868" name="Номер слайда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567D5676-2A4C-4F08-9157-F31F4C6326FD}" type="slidenum">
              <a:rPr lang="ru-RU" smtClean="0"/>
              <a:pPr fontAlgn="base">
                <a:spcBef>
                  <a:spcPct val="0"/>
                </a:spcBef>
                <a:spcAft>
                  <a:spcPct val="0"/>
                </a:spcAft>
                <a:defRPr/>
              </a:pPr>
              <a:t>8</a:t>
            </a:fld>
            <a:endParaRPr lang="ru-RU" smtClean="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Образ слайда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7891" name="Заметки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ru-RU" smtClean="0"/>
          </a:p>
        </p:txBody>
      </p:sp>
      <p:sp>
        <p:nvSpPr>
          <p:cNvPr id="37892" name="Номер слайда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FB43A6D4-B250-4C07-919F-58B2CC80CA53}" type="slidenum">
              <a:rPr lang="ru-RU" smtClean="0"/>
              <a:pPr fontAlgn="base">
                <a:spcBef>
                  <a:spcPct val="0"/>
                </a:spcBef>
                <a:spcAft>
                  <a:spcPct val="0"/>
                </a:spcAft>
                <a:defRPr/>
              </a:pPr>
              <a:t>9</a:t>
            </a:fld>
            <a:endParaRPr lang="ru-RU" smtClean="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Образ слайда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8915" name="Заметки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ru-RU" smtClean="0"/>
          </a:p>
        </p:txBody>
      </p:sp>
      <p:sp>
        <p:nvSpPr>
          <p:cNvPr id="38916" name="Номер слайда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BE52F7C9-7FF8-4E74-942B-45358984DF54}" type="slidenum">
              <a:rPr lang="ru-RU" smtClean="0"/>
              <a:pPr fontAlgn="base">
                <a:spcBef>
                  <a:spcPct val="0"/>
                </a:spcBef>
                <a:spcAft>
                  <a:spcPct val="0"/>
                </a:spcAft>
                <a:defRPr/>
              </a:pPr>
              <a:t>10</a:t>
            </a:fld>
            <a:endParaRPr lang="ru-RU" smtClean="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Образ слайда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9939" name="Заметки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ru-RU" smtClean="0"/>
          </a:p>
        </p:txBody>
      </p:sp>
      <p:sp>
        <p:nvSpPr>
          <p:cNvPr id="39940" name="Номер слайда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0C50FEA3-0877-4889-8FAA-5F9624DC5383}" type="slidenum">
              <a:rPr lang="ru-RU" smtClean="0"/>
              <a:pPr fontAlgn="base">
                <a:spcBef>
                  <a:spcPct val="0"/>
                </a:spcBef>
                <a:spcAft>
                  <a:spcPct val="0"/>
                </a:spcAft>
                <a:defRPr/>
              </a:pPr>
              <a:t>11</a:t>
            </a:fld>
            <a:endParaRPr lang="ru-RU" smtClean="0"/>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Образ слайда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0963" name="Заметки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ru-RU" smtClean="0"/>
          </a:p>
        </p:txBody>
      </p:sp>
      <p:sp>
        <p:nvSpPr>
          <p:cNvPr id="40964" name="Номер слайда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0D4EA357-25DE-4B94-9D39-83D340C0C8ED}" type="slidenum">
              <a:rPr lang="ru-RU" smtClean="0"/>
              <a:pPr fontAlgn="base">
                <a:spcBef>
                  <a:spcPct val="0"/>
                </a:spcBef>
                <a:spcAft>
                  <a:spcPct val="0"/>
                </a:spcAft>
                <a:defRPr/>
              </a:pPr>
              <a:t>12</a:t>
            </a:fld>
            <a:endParaRPr lang="ru-RU" smtClean="0"/>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Образ слайда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1987" name="Заметки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ru-RU" smtClean="0"/>
          </a:p>
        </p:txBody>
      </p:sp>
      <p:sp>
        <p:nvSpPr>
          <p:cNvPr id="41988" name="Номер слайда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5E9D4110-4FF2-405E-A305-7C5E58B7309B}" type="slidenum">
              <a:rPr lang="ru-RU" smtClean="0"/>
              <a:pPr fontAlgn="base">
                <a:spcBef>
                  <a:spcPct val="0"/>
                </a:spcBef>
                <a:spcAft>
                  <a:spcPct val="0"/>
                </a:spcAft>
                <a:defRPr/>
              </a:pPr>
              <a:t>13</a:t>
            </a:fld>
            <a:endParaRPr lang="ru-RU" smtClean="0"/>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Образ слайда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3011" name="Заметки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ru-RU" smtClean="0"/>
          </a:p>
        </p:txBody>
      </p:sp>
      <p:sp>
        <p:nvSpPr>
          <p:cNvPr id="43012" name="Номер слайда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AD4F80D1-75BA-43B3-9353-BBB16C2D0B57}" type="slidenum">
              <a:rPr lang="ru-RU" smtClean="0"/>
              <a:pPr fontAlgn="base">
                <a:spcBef>
                  <a:spcPct val="0"/>
                </a:spcBef>
                <a:spcAft>
                  <a:spcPct val="0"/>
                </a:spcAft>
                <a:defRPr/>
              </a:pPr>
              <a:t>14</a:t>
            </a:fld>
            <a:endParaRPr lang="ru-RU" smtClean="0"/>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Образ слайда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4035" name="Заметки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ru-RU" smtClean="0"/>
          </a:p>
        </p:txBody>
      </p:sp>
      <p:sp>
        <p:nvSpPr>
          <p:cNvPr id="44036" name="Номер слайда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C67BA1E4-4CB9-4988-98F8-768275B7A470}" type="slidenum">
              <a:rPr lang="ru-RU" smtClean="0"/>
              <a:pPr fontAlgn="base">
                <a:spcBef>
                  <a:spcPct val="0"/>
                </a:spcBef>
                <a:spcAft>
                  <a:spcPct val="0"/>
                </a:spcAft>
                <a:defRPr/>
              </a:pPr>
              <a:t>15</a:t>
            </a:fld>
            <a:endParaRPr lang="ru-RU" smtClean="0"/>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Образ слайда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5059" name="Заметки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ru-RU" smtClean="0"/>
          </a:p>
        </p:txBody>
      </p:sp>
      <p:sp>
        <p:nvSpPr>
          <p:cNvPr id="45060" name="Номер слайда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1786A527-FE7F-4D99-BEBA-44F856F2098B}" type="slidenum">
              <a:rPr lang="ru-RU" smtClean="0"/>
              <a:pPr fontAlgn="base">
                <a:spcBef>
                  <a:spcPct val="0"/>
                </a:spcBef>
                <a:spcAft>
                  <a:spcPct val="0"/>
                </a:spcAft>
                <a:defRPr/>
              </a:pPr>
              <a:t>16</a:t>
            </a:fld>
            <a:endParaRPr lang="ru-RU" smtClean="0"/>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Образ слайда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6083" name="Заметки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ru-RU" smtClean="0"/>
          </a:p>
        </p:txBody>
      </p:sp>
      <p:sp>
        <p:nvSpPr>
          <p:cNvPr id="46084" name="Номер слайда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21263564-D56C-4A06-9714-9DE8E6B9B7A0}" type="slidenum">
              <a:rPr lang="ru-RU" smtClean="0"/>
              <a:pPr fontAlgn="base">
                <a:spcBef>
                  <a:spcPct val="0"/>
                </a:spcBef>
                <a:spcAft>
                  <a:spcPct val="0"/>
                </a:spcAft>
                <a:defRPr/>
              </a:pPr>
              <a:t>17</a:t>
            </a:fld>
            <a:endParaRPr lang="ru-RU" smtClean="0"/>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Образ слайда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7107" name="Заметки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ru-RU" smtClean="0"/>
          </a:p>
        </p:txBody>
      </p:sp>
      <p:sp>
        <p:nvSpPr>
          <p:cNvPr id="47108" name="Номер слайда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5016A14C-3B16-4577-805C-4C7BA362C9C0}" type="slidenum">
              <a:rPr lang="ru-RU" smtClean="0"/>
              <a:pPr fontAlgn="base">
                <a:spcBef>
                  <a:spcPct val="0"/>
                </a:spcBef>
                <a:spcAft>
                  <a:spcPct val="0"/>
                </a:spcAft>
                <a:defRPr/>
              </a:pPr>
              <a:t>18</a:t>
            </a:fld>
            <a:endParaRPr lang="ru-RU" smtClean="0"/>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Образ слайда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8131" name="Заметки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ru-RU" smtClean="0"/>
          </a:p>
        </p:txBody>
      </p:sp>
      <p:sp>
        <p:nvSpPr>
          <p:cNvPr id="48132" name="Номер слайда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8ADE441B-A862-4400-B1DD-D3A589083C05}" type="slidenum">
              <a:rPr lang="ru-RU" smtClean="0"/>
              <a:pPr fontAlgn="base">
                <a:spcBef>
                  <a:spcPct val="0"/>
                </a:spcBef>
                <a:spcAft>
                  <a:spcPct val="0"/>
                </a:spcAft>
                <a:defRPr/>
              </a:pPr>
              <a:t>19</a:t>
            </a:fld>
            <a:endParaRPr lang="ru-RU" smtClean="0"/>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Образ слайда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9155" name="Заметки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ru-RU" smtClean="0"/>
          </a:p>
        </p:txBody>
      </p:sp>
      <p:sp>
        <p:nvSpPr>
          <p:cNvPr id="49156" name="Номер слайда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A37A078B-BAB8-41DD-A81C-1AD38AF6CE70}" type="slidenum">
              <a:rPr lang="ru-RU" smtClean="0"/>
              <a:pPr fontAlgn="base">
                <a:spcBef>
                  <a:spcPct val="0"/>
                </a:spcBef>
                <a:spcAft>
                  <a:spcPct val="0"/>
                </a:spcAft>
                <a:defRPr/>
              </a:pPr>
              <a:t>20</a:t>
            </a:fld>
            <a:endParaRPr lang="ru-RU" smtClean="0"/>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hemeOverride" Target="../theme/themeOverride1.xml"/></Relationships>
</file>

<file path=ppt/slideLayouts/_rels/slideLayout4.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hemeOverride" Target="../theme/themeOverride2.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hemeOverride" Target="../theme/themeOverride3.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slideMaster" Target="../slideMasters/slideMaster1.xml"/><Relationship Id="rId1" Type="http://schemas.openxmlformats.org/officeDocument/2006/relationships/themeOverride" Target="../theme/themeOverride4.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Титульный слайд">
    <p:spTree>
      <p:nvGrpSpPr>
        <p:cNvPr id="1" name=""/>
        <p:cNvGrpSpPr/>
        <p:nvPr/>
      </p:nvGrpSpPr>
      <p:grpSpPr>
        <a:xfrm>
          <a:off x="0" y="0"/>
          <a:ext cx="0" cy="0"/>
          <a:chOff x="0" y="0"/>
          <a:chExt cx="0" cy="0"/>
        </a:xfrm>
      </p:grpSpPr>
      <p:sp>
        <p:nvSpPr>
          <p:cNvPr id="4" name="Прямоугольный треугольник 3"/>
          <p:cNvSpPr/>
          <p:nvPr/>
        </p:nvSpPr>
        <p:spPr>
          <a:xfrm>
            <a:off x="0" y="4664075"/>
            <a:ext cx="9150350" cy="0"/>
          </a:xfrm>
          <a:prstGeom prst="rtTriangle">
            <a:avLst/>
          </a:prstGeom>
          <a:gradFill flip="none" rotWithShape="1">
            <a:gsLst>
              <a:gs pos="0">
                <a:schemeClr val="accent1">
                  <a:shade val="35000"/>
                  <a:satMod val="170000"/>
                  <a:alpha val="100000"/>
                </a:schemeClr>
              </a:gs>
              <a:gs pos="55000">
                <a:schemeClr val="accent1">
                  <a:tint val="90000"/>
                  <a:satMod val="150000"/>
                  <a:alpha val="100000"/>
                </a:schemeClr>
              </a:gs>
              <a:gs pos="100000">
                <a:schemeClr val="accent1">
                  <a:shade val="35000"/>
                  <a:satMod val="170000"/>
                  <a:alpha val="100000"/>
                </a:schemeClr>
              </a:gs>
            </a:gsLst>
            <a:lin ang="3000000" scaled="1"/>
            <a:tileRect/>
          </a:gradFill>
          <a:ln w="127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fontAlgn="auto">
              <a:spcBef>
                <a:spcPts val="0"/>
              </a:spcBef>
              <a:spcAft>
                <a:spcPts val="0"/>
              </a:spcAft>
              <a:defRPr/>
            </a:pPr>
            <a:endParaRPr lang="en-US"/>
          </a:p>
        </p:txBody>
      </p:sp>
      <p:grpSp>
        <p:nvGrpSpPr>
          <p:cNvPr id="5" name="Группа 15"/>
          <p:cNvGrpSpPr>
            <a:grpSpLocks/>
          </p:cNvGrpSpPr>
          <p:nvPr/>
        </p:nvGrpSpPr>
        <p:grpSpPr bwMode="auto">
          <a:xfrm>
            <a:off x="-3175" y="4953000"/>
            <a:ext cx="9147175" cy="1911350"/>
            <a:chOff x="-3765" y="4832896"/>
            <a:chExt cx="9147765" cy="2032192"/>
          </a:xfrm>
        </p:grpSpPr>
        <p:sp>
          <p:nvSpPr>
            <p:cNvPr id="6" name="Полилиния 5"/>
            <p:cNvSpPr>
              <a:spLocks/>
            </p:cNvSpPr>
            <p:nvPr/>
          </p:nvSpPr>
          <p:spPr bwMode="auto">
            <a:xfrm>
              <a:off x="1687032" y="4832896"/>
              <a:ext cx="7456968" cy="518176"/>
            </a:xfrm>
            <a:custGeom>
              <a:avLst>
                <a:gd name="A1" fmla="val 0"/>
                <a:gd name="A2" fmla="val 0"/>
                <a:gd name="A3" fmla="val 0"/>
                <a:gd name="A4" fmla="val 0"/>
                <a:gd name="A5" fmla="val 0"/>
                <a:gd name="A6" fmla="val 0"/>
                <a:gd name="A7" fmla="val 0"/>
                <a:gd name="A8" fmla="val 0"/>
              </a:avLst>
              <a:gdLst/>
              <a:ahLst/>
              <a:cxnLst>
                <a:cxn ang="0">
                  <a:pos x="4697" y="0"/>
                </a:cxn>
                <a:cxn ang="0">
                  <a:pos x="4697" y="367"/>
                </a:cxn>
                <a:cxn ang="0">
                  <a:pos x="0" y="218"/>
                </a:cxn>
                <a:cxn ang="0">
                  <a:pos x="4697" y="0"/>
                </a:cxn>
              </a:cxnLst>
              <a:rect l="0" t="0" r="0" b="0"/>
              <a:pathLst>
                <a:path w="4697" h="367">
                  <a:moveTo>
                    <a:pt x="4697" y="0"/>
                  </a:moveTo>
                  <a:lnTo>
                    <a:pt x="4697" y="367"/>
                  </a:lnTo>
                  <a:lnTo>
                    <a:pt x="0" y="218"/>
                  </a:lnTo>
                  <a:lnTo>
                    <a:pt x="4697" y="0"/>
                  </a:lnTo>
                  <a:close/>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a:lstStyle>
              <a:extLst/>
            </a:lstStyle>
            <a:p>
              <a:pPr fontAlgn="auto">
                <a:spcBef>
                  <a:spcPts val="0"/>
                </a:spcBef>
                <a:spcAft>
                  <a:spcPts val="0"/>
                </a:spcAft>
                <a:defRPr/>
              </a:pPr>
              <a:endParaRPr lang="en-US">
                <a:latin typeface="+mn-lt"/>
                <a:cs typeface="+mn-cs"/>
              </a:endParaRPr>
            </a:p>
          </p:txBody>
        </p:sp>
        <p:sp>
          <p:nvSpPr>
            <p:cNvPr id="7" name="Полилиния 6"/>
            <p:cNvSpPr>
              <a:spLocks/>
            </p:cNvSpPr>
            <p:nvPr/>
          </p:nvSpPr>
          <p:spPr bwMode="auto">
            <a:xfrm>
              <a:off x="35926" y="5135025"/>
              <a:ext cx="9108074" cy="838869"/>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0" y="0"/>
                  </a:moveTo>
                  <a:lnTo>
                    <a:pt x="5760" y="0"/>
                  </a:lnTo>
                  <a:lnTo>
                    <a:pt x="5760" y="528"/>
                  </a:lnTo>
                  <a:lnTo>
                    <a:pt x="48" y="0"/>
                  </a:lnTo>
                </a:path>
              </a:pathLst>
            </a:custGeom>
            <a:solidFill>
              <a:srgbClr val="000000">
                <a:alpha val="100000"/>
              </a:srgbClr>
            </a:solidFill>
            <a:ln w="9525" cap="flat" cmpd="sng" algn="ctr">
              <a:noFill/>
              <a:prstDash val="solid"/>
              <a:round/>
              <a:headEnd type="none" w="med" len="med"/>
              <a:tailEnd type="none" w="med" len="med"/>
            </a:ln>
            <a:effectLst/>
          </p:spPr>
          <p:txBody>
            <a:bodyPr/>
            <a:lstStyle>
              <a:extLst/>
            </a:lstStyle>
            <a:p>
              <a:pPr fontAlgn="auto">
                <a:spcBef>
                  <a:spcPts val="0"/>
                </a:spcBef>
                <a:spcAft>
                  <a:spcPts val="0"/>
                </a:spcAft>
                <a:defRPr/>
              </a:pPr>
              <a:endParaRPr lang="en-US">
                <a:latin typeface="+mn-lt"/>
                <a:cs typeface="+mn-cs"/>
              </a:endParaRPr>
            </a:p>
          </p:txBody>
        </p:sp>
        <p:sp>
          <p:nvSpPr>
            <p:cNvPr id="8" name="Полилиния 7"/>
            <p:cNvSpPr>
              <a:spLocks/>
            </p:cNvSpPr>
            <p:nvPr/>
          </p:nvSpPr>
          <p:spPr bwMode="auto">
            <a:xfrm>
              <a:off x="0" y="4883888"/>
              <a:ext cx="9144000" cy="1981200"/>
            </a:xfrm>
            <a:custGeom>
              <a:avLst>
                <a:gd name="A1" fmla="val 0"/>
                <a:gd name="A2" fmla="val 0"/>
                <a:gd name="A3" fmla="val 0"/>
                <a:gd name="A4" fmla="val 0"/>
                <a:gd name="A5" fmla="val 0"/>
                <a:gd name="A6" fmla="val 0"/>
                <a:gd name="A7" fmla="val 0"/>
                <a:gd name="A8" fmla="val 0"/>
              </a:avLst>
              <a:gdLst/>
              <a:ahLst/>
              <a:cxnLst>
                <a:cxn ang="0">
                  <a:pos x="0" y="0"/>
                </a:cxn>
                <a:cxn ang="0">
                  <a:pos x="0" y="1248"/>
                </a:cxn>
                <a:cxn ang="0">
                  <a:pos x="5760" y="1248"/>
                </a:cxn>
                <a:cxn ang="0">
                  <a:pos x="5760" y="528"/>
                </a:cxn>
                <a:cxn ang="0">
                  <a:pos x="0" y="0"/>
                </a:cxn>
              </a:cxnLst>
              <a:rect l="0" t="0" r="0" b="0"/>
              <a:pathLst>
                <a:path w="5760" h="1248">
                  <a:moveTo>
                    <a:pt x="0" y="0"/>
                  </a:moveTo>
                  <a:lnTo>
                    <a:pt x="0" y="1248"/>
                  </a:lnTo>
                  <a:lnTo>
                    <a:pt x="5760" y="1248"/>
                  </a:lnTo>
                  <a:lnTo>
                    <a:pt x="5760" y="528"/>
                  </a:lnTo>
                  <a:lnTo>
                    <a:pt x="0" y="0"/>
                  </a:lnTo>
                  <a:close/>
                </a:path>
              </a:pathLst>
            </a:custGeom>
            <a:blipFill>
              <a:blip r:embed="rId2" cstate="email">
                <a:alphaModFix amt="50000"/>
                <a:extLst>
                  <a:ext uri="{28A0092B-C50C-407E-A947-70E740481C1C}">
                    <a14:useLocalDpi xmlns:a14="http://schemas.microsoft.com/office/drawing/2010/main"/>
                  </a:ext>
                </a:extLst>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anchor="ctr"/>
            <a:lstStyle>
              <a:extLst/>
            </a:lstStyle>
            <a:p>
              <a:pPr algn="ctr" fontAlgn="auto">
                <a:spcBef>
                  <a:spcPts val="0"/>
                </a:spcBef>
                <a:spcAft>
                  <a:spcPts val="0"/>
                </a:spcAft>
                <a:defRPr/>
              </a:pPr>
              <a:endParaRPr lang="en-US"/>
            </a:p>
          </p:txBody>
        </p:sp>
        <p:cxnSp>
          <p:nvCxnSpPr>
            <p:cNvPr id="10" name="Прямая соединительная линия 9"/>
            <p:cNvCxnSpPr/>
            <p:nvPr/>
          </p:nvCxnSpPr>
          <p:spPr>
            <a:xfrm>
              <a:off x="-3765" y="4880373"/>
              <a:ext cx="9147765" cy="83994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grpSp>
      <p:sp>
        <p:nvSpPr>
          <p:cNvPr id="9" name="Заголовок 8"/>
          <p:cNvSpPr>
            <a:spLocks noGrp="1"/>
          </p:cNvSpPr>
          <p:nvPr>
            <p:ph type="ctrTitle"/>
          </p:nvPr>
        </p:nvSpPr>
        <p:spPr>
          <a:xfrm>
            <a:off x="685800" y="1752601"/>
            <a:ext cx="7772400" cy="1829761"/>
          </a:xfrm>
        </p:spPr>
        <p:txBody>
          <a:bodyPr anchor="b"/>
          <a:lstStyle>
            <a:lvl1pPr algn="r">
              <a:defRPr sz="4800" b="1">
                <a:solidFill>
                  <a:schemeClr val="tx2"/>
                </a:solidFill>
                <a:effectLst>
                  <a:outerShdw blurRad="31750" dist="25400" dir="5400000" algn="tl" rotWithShape="0">
                    <a:srgbClr val="000000">
                      <a:alpha val="25000"/>
                    </a:srgbClr>
                  </a:outerShdw>
                </a:effectLst>
              </a:defRPr>
            </a:lvl1pPr>
            <a:extLst/>
          </a:lstStyle>
          <a:p>
            <a:r>
              <a:rPr lang="ru-RU" smtClean="0"/>
              <a:t>Образец заголовка</a:t>
            </a:r>
            <a:endParaRPr lang="en-US"/>
          </a:p>
        </p:txBody>
      </p:sp>
      <p:sp>
        <p:nvSpPr>
          <p:cNvPr id="17" name="Подзаголовок 16"/>
          <p:cNvSpPr>
            <a:spLocks noGrp="1"/>
          </p:cNvSpPr>
          <p:nvPr>
            <p:ph type="subTitle" idx="1"/>
          </p:nvPr>
        </p:nvSpPr>
        <p:spPr>
          <a:xfrm>
            <a:off x="685800" y="3611607"/>
            <a:ext cx="7772400" cy="1199704"/>
          </a:xfrm>
        </p:spPr>
        <p:txBody>
          <a:bodyPr lIns="45720" rIns="45720"/>
          <a:lstStyle>
            <a:lvl1pPr marL="0" marR="64008" indent="0" algn="r">
              <a:buNone/>
              <a:defRPr>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lang="ru-RU" smtClean="0"/>
              <a:t>Образец подзаголовка</a:t>
            </a:r>
            <a:endParaRPr lang="en-US"/>
          </a:p>
        </p:txBody>
      </p:sp>
      <p:sp>
        <p:nvSpPr>
          <p:cNvPr id="11" name="Дата 29"/>
          <p:cNvSpPr>
            <a:spLocks noGrp="1"/>
          </p:cNvSpPr>
          <p:nvPr>
            <p:ph type="dt" sz="half" idx="10"/>
          </p:nvPr>
        </p:nvSpPr>
        <p:spPr/>
        <p:txBody>
          <a:bodyPr/>
          <a:lstStyle>
            <a:lvl1pPr>
              <a:defRPr>
                <a:solidFill>
                  <a:srgbClr val="FFFFFF"/>
                </a:solidFill>
              </a:defRPr>
            </a:lvl1pPr>
            <a:extLst/>
          </a:lstStyle>
          <a:p>
            <a:pPr>
              <a:defRPr/>
            </a:pPr>
            <a:fld id="{29611E60-F885-4DCB-8D08-F4307E31D22F}" type="datetime1">
              <a:rPr lang="ru-RU"/>
              <a:pPr>
                <a:defRPr/>
              </a:pPr>
              <a:t>03.02.2017</a:t>
            </a:fld>
            <a:endParaRPr lang="ru-RU"/>
          </a:p>
        </p:txBody>
      </p:sp>
      <p:sp>
        <p:nvSpPr>
          <p:cNvPr id="12" name="Нижний колонтитул 18"/>
          <p:cNvSpPr>
            <a:spLocks noGrp="1"/>
          </p:cNvSpPr>
          <p:nvPr>
            <p:ph type="ftr" sz="quarter" idx="11"/>
          </p:nvPr>
        </p:nvSpPr>
        <p:spPr/>
        <p:txBody>
          <a:bodyPr/>
          <a:lstStyle>
            <a:lvl1pPr>
              <a:defRPr>
                <a:solidFill>
                  <a:schemeClr val="accent1">
                    <a:tint val="20000"/>
                  </a:schemeClr>
                </a:solidFill>
              </a:defRPr>
            </a:lvl1pPr>
            <a:extLst/>
          </a:lstStyle>
          <a:p>
            <a:pPr>
              <a:defRPr/>
            </a:pPr>
            <a:endParaRPr lang="ru-RU"/>
          </a:p>
        </p:txBody>
      </p:sp>
      <p:sp>
        <p:nvSpPr>
          <p:cNvPr id="13" name="Номер слайда 26"/>
          <p:cNvSpPr>
            <a:spLocks noGrp="1"/>
          </p:cNvSpPr>
          <p:nvPr>
            <p:ph type="sldNum" sz="quarter" idx="12"/>
          </p:nvPr>
        </p:nvSpPr>
        <p:spPr/>
        <p:txBody>
          <a:bodyPr/>
          <a:lstStyle>
            <a:lvl1pPr>
              <a:defRPr>
                <a:solidFill>
                  <a:srgbClr val="FFFFFF"/>
                </a:solidFill>
              </a:defRPr>
            </a:lvl1pPr>
            <a:extLst/>
          </a:lstStyle>
          <a:p>
            <a:pPr>
              <a:defRPr/>
            </a:pPr>
            <a:fld id="{82FD9A1E-CACD-4BB7-8F51-016C2AC3E363}" type="slidenum">
              <a:rPr lang="ru-RU"/>
              <a:pPr>
                <a:defRPr/>
              </a:pPr>
              <a:t>‹#›</a:t>
            </a:fld>
            <a:endParaRPr lang="ru-RU"/>
          </a:p>
        </p:txBody>
      </p:sp>
    </p:spTree>
    <p:extLst>
      <p:ext uri="{BB962C8B-B14F-4D97-AF65-F5344CB8AC3E}">
        <p14:creationId xmlns:p14="http://schemas.microsoft.com/office/powerpoint/2010/main" val="105091959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3" name="Содержимое 2"/>
          <p:cNvSpPr>
            <a:spLocks noGrp="1"/>
          </p:cNvSpPr>
          <p:nvPr>
            <p:ph idx="1"/>
          </p:nvPr>
        </p:nvSpPr>
        <p:spPr/>
        <p:txBody>
          <a:bodyPr/>
          <a:lstStyle>
            <a:extLs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7" name="Заголовок 6"/>
          <p:cNvSpPr>
            <a:spLocks noGrp="1"/>
          </p:cNvSpPr>
          <p:nvPr>
            <p:ph type="title"/>
          </p:nvPr>
        </p:nvSpPr>
        <p:spPr/>
        <p:txBody>
          <a:bodyPr rtlCol="0"/>
          <a:lstStyle>
            <a:extLst/>
          </a:lstStyle>
          <a:p>
            <a:r>
              <a:rPr lang="ru-RU" smtClean="0"/>
              <a:t>Образец заголовка</a:t>
            </a:r>
            <a:endParaRPr lang="en-US"/>
          </a:p>
        </p:txBody>
      </p:sp>
      <p:sp>
        <p:nvSpPr>
          <p:cNvPr id="4" name="Дата 9"/>
          <p:cNvSpPr>
            <a:spLocks noGrp="1"/>
          </p:cNvSpPr>
          <p:nvPr>
            <p:ph type="dt" sz="half" idx="10"/>
          </p:nvPr>
        </p:nvSpPr>
        <p:spPr/>
        <p:txBody>
          <a:bodyPr/>
          <a:lstStyle>
            <a:lvl1pPr>
              <a:defRPr/>
            </a:lvl1pPr>
          </a:lstStyle>
          <a:p>
            <a:pPr>
              <a:defRPr/>
            </a:pPr>
            <a:fld id="{5676F890-4B8A-4ABF-98A2-ADE2094C120A}" type="datetime1">
              <a:rPr lang="ru-RU"/>
              <a:pPr>
                <a:defRPr/>
              </a:pPr>
              <a:t>03.02.2017</a:t>
            </a:fld>
            <a:endParaRPr lang="ru-RU"/>
          </a:p>
        </p:txBody>
      </p:sp>
      <p:sp>
        <p:nvSpPr>
          <p:cNvPr id="5" name="Нижний колонтитул 21"/>
          <p:cNvSpPr>
            <a:spLocks noGrp="1"/>
          </p:cNvSpPr>
          <p:nvPr>
            <p:ph type="ftr" sz="quarter" idx="11"/>
          </p:nvPr>
        </p:nvSpPr>
        <p:spPr/>
        <p:txBody>
          <a:bodyPr/>
          <a:lstStyle>
            <a:lvl1pPr>
              <a:defRPr/>
            </a:lvl1pPr>
          </a:lstStyle>
          <a:p>
            <a:pPr>
              <a:defRPr/>
            </a:pPr>
            <a:endParaRPr lang="ru-RU"/>
          </a:p>
        </p:txBody>
      </p:sp>
      <p:sp>
        <p:nvSpPr>
          <p:cNvPr id="6" name="Номер слайда 17"/>
          <p:cNvSpPr>
            <a:spLocks noGrp="1"/>
          </p:cNvSpPr>
          <p:nvPr>
            <p:ph type="sldNum" sz="quarter" idx="12"/>
          </p:nvPr>
        </p:nvSpPr>
        <p:spPr/>
        <p:txBody>
          <a:bodyPr/>
          <a:lstStyle>
            <a:lvl1pPr>
              <a:defRPr/>
            </a:lvl1pPr>
          </a:lstStyle>
          <a:p>
            <a:pPr>
              <a:defRPr/>
            </a:pPr>
            <a:fld id="{5A9CB33D-0BC4-43FC-B05F-A83F7A762466}" type="slidenum">
              <a:rPr lang="ru-RU"/>
              <a:pPr>
                <a:defRPr/>
              </a:pPr>
              <a:t>‹#›</a:t>
            </a:fld>
            <a:endParaRPr lang="ru-RU"/>
          </a:p>
        </p:txBody>
      </p:sp>
    </p:spTree>
    <p:extLst>
      <p:ext uri="{BB962C8B-B14F-4D97-AF65-F5344CB8AC3E}">
        <p14:creationId xmlns:p14="http://schemas.microsoft.com/office/powerpoint/2010/main" val="285111675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bg>
      <p:bgRef idx="1002">
        <a:schemeClr val="bg1"/>
      </p:bgRef>
    </p:bg>
    <p:spTree>
      <p:nvGrpSpPr>
        <p:cNvPr id="1" name=""/>
        <p:cNvGrpSpPr/>
        <p:nvPr/>
      </p:nvGrpSpPr>
      <p:grpSpPr>
        <a:xfrm>
          <a:off x="0" y="0"/>
          <a:ext cx="0" cy="0"/>
          <a:chOff x="0" y="0"/>
          <a:chExt cx="0" cy="0"/>
        </a:xfrm>
      </p:grpSpPr>
      <p:sp>
        <p:nvSpPr>
          <p:cNvPr id="4" name="Нашивка 3"/>
          <p:cNvSpPr/>
          <p:nvPr/>
        </p:nvSpPr>
        <p:spPr>
          <a:xfrm>
            <a:off x="3636963" y="3005138"/>
            <a:ext cx="182562"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fontAlgn="auto">
              <a:spcBef>
                <a:spcPts val="0"/>
              </a:spcBef>
              <a:spcAft>
                <a:spcPts val="0"/>
              </a:spcAft>
              <a:defRPr/>
            </a:pPr>
            <a:endParaRPr lang="en-US"/>
          </a:p>
        </p:txBody>
      </p:sp>
      <p:sp>
        <p:nvSpPr>
          <p:cNvPr id="5" name="Нашивка 4"/>
          <p:cNvSpPr/>
          <p:nvPr/>
        </p:nvSpPr>
        <p:spPr>
          <a:xfrm>
            <a:off x="3449638" y="3005138"/>
            <a:ext cx="18415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fontAlgn="auto">
              <a:spcBef>
                <a:spcPts val="0"/>
              </a:spcBef>
              <a:spcAft>
                <a:spcPts val="0"/>
              </a:spcAft>
              <a:defRPr/>
            </a:pPr>
            <a:endParaRPr lang="en-US"/>
          </a:p>
        </p:txBody>
      </p:sp>
      <p:sp>
        <p:nvSpPr>
          <p:cNvPr id="2" name="Заголовок 1"/>
          <p:cNvSpPr>
            <a:spLocks noGrp="1"/>
          </p:cNvSpPr>
          <p:nvPr>
            <p:ph type="title"/>
          </p:nvPr>
        </p:nvSpPr>
        <p:spPr>
          <a:xfrm>
            <a:off x="722376" y="1059712"/>
            <a:ext cx="7772400" cy="1828800"/>
          </a:xfrm>
        </p:spPr>
        <p:txBody>
          <a:bodyPr anchor="b"/>
          <a:lstStyle>
            <a:lvl1pPr algn="r">
              <a:buNone/>
              <a:defRPr sz="4800" b="1" cap="none" baseline="0">
                <a:effectLst>
                  <a:outerShdw blurRad="31750" dist="25400" dir="5400000" algn="tl" rotWithShape="0">
                    <a:srgbClr val="000000">
                      <a:alpha val="25000"/>
                    </a:srgbClr>
                  </a:outerShdw>
                </a:effectLst>
              </a:defRPr>
            </a:lvl1pPr>
            <a:extLst/>
          </a:lstStyle>
          <a:p>
            <a:r>
              <a:rPr lang="ru-RU" smtClean="0"/>
              <a:t>Образец заголовка</a:t>
            </a:r>
            <a:endParaRPr lang="en-US"/>
          </a:p>
        </p:txBody>
      </p:sp>
      <p:sp>
        <p:nvSpPr>
          <p:cNvPr id="3" name="Текст 2"/>
          <p:cNvSpPr>
            <a:spLocks noGrp="1"/>
          </p:cNvSpPr>
          <p:nvPr>
            <p:ph type="body" idx="1"/>
          </p:nvPr>
        </p:nvSpPr>
        <p:spPr>
          <a:xfrm>
            <a:off x="3922713" y="2931712"/>
            <a:ext cx="4572000" cy="1454888"/>
          </a:xfrm>
        </p:spPr>
        <p:txBody>
          <a:bodyPr/>
          <a:lstStyle>
            <a:lvl1pPr marL="0" indent="0" algn="l">
              <a:buNone/>
              <a:defRPr sz="23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a:r>
              <a:rPr lang="ru-RU" smtClean="0"/>
              <a:t>Образец текста</a:t>
            </a:r>
          </a:p>
        </p:txBody>
      </p:sp>
      <p:sp>
        <p:nvSpPr>
          <p:cNvPr id="6" name="Дата 3"/>
          <p:cNvSpPr>
            <a:spLocks noGrp="1"/>
          </p:cNvSpPr>
          <p:nvPr>
            <p:ph type="dt" sz="half" idx="10"/>
          </p:nvPr>
        </p:nvSpPr>
        <p:spPr/>
        <p:txBody>
          <a:bodyPr/>
          <a:lstStyle>
            <a:lvl1pPr>
              <a:defRPr/>
            </a:lvl1pPr>
            <a:extLst/>
          </a:lstStyle>
          <a:p>
            <a:pPr>
              <a:defRPr/>
            </a:pPr>
            <a:fld id="{8F1CBD23-C714-4AB3-A8C7-6D17FF4C4DCC}" type="datetime1">
              <a:rPr lang="ru-RU"/>
              <a:pPr>
                <a:defRPr/>
              </a:pPr>
              <a:t>03.02.2017</a:t>
            </a:fld>
            <a:endParaRPr lang="ru-RU"/>
          </a:p>
        </p:txBody>
      </p:sp>
      <p:sp>
        <p:nvSpPr>
          <p:cNvPr id="7" name="Нижний колонтитул 4"/>
          <p:cNvSpPr>
            <a:spLocks noGrp="1"/>
          </p:cNvSpPr>
          <p:nvPr>
            <p:ph type="ftr" sz="quarter" idx="11"/>
          </p:nvPr>
        </p:nvSpPr>
        <p:spPr/>
        <p:txBody>
          <a:bodyPr/>
          <a:lstStyle>
            <a:lvl1pPr>
              <a:defRPr/>
            </a:lvl1pPr>
            <a:extLst/>
          </a:lstStyle>
          <a:p>
            <a:pPr>
              <a:defRPr/>
            </a:pPr>
            <a:endParaRPr lang="ru-RU"/>
          </a:p>
        </p:txBody>
      </p:sp>
      <p:sp>
        <p:nvSpPr>
          <p:cNvPr id="8" name="Номер слайда 5"/>
          <p:cNvSpPr>
            <a:spLocks noGrp="1"/>
          </p:cNvSpPr>
          <p:nvPr>
            <p:ph type="sldNum" sz="quarter" idx="12"/>
          </p:nvPr>
        </p:nvSpPr>
        <p:spPr/>
        <p:txBody>
          <a:bodyPr/>
          <a:lstStyle>
            <a:lvl1pPr>
              <a:defRPr/>
            </a:lvl1pPr>
            <a:extLst/>
          </a:lstStyle>
          <a:p>
            <a:pPr>
              <a:defRPr/>
            </a:pPr>
            <a:fld id="{67231F66-C994-45CC-9295-DFA2FD6D907D}" type="slidenum">
              <a:rPr lang="ru-RU"/>
              <a:pPr>
                <a:defRPr/>
              </a:pPr>
              <a:t>‹#›</a:t>
            </a:fld>
            <a:endParaRPr lang="ru-RU"/>
          </a:p>
        </p:txBody>
      </p:sp>
    </p:spTree>
    <p:extLst>
      <p:ext uri="{BB962C8B-B14F-4D97-AF65-F5344CB8AC3E}">
        <p14:creationId xmlns:p14="http://schemas.microsoft.com/office/powerpoint/2010/main" val="1343400064"/>
      </p:ext>
    </p:extLst>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bg>
      <p:bgRef idx="1002">
        <a:schemeClr val="bg1"/>
      </p:bgRef>
    </p:bg>
    <p:spTree>
      <p:nvGrpSpPr>
        <p:cNvPr id="1" name=""/>
        <p:cNvGrpSpPr/>
        <p:nvPr/>
      </p:nvGrpSpPr>
      <p:grpSpPr>
        <a:xfrm>
          <a:off x="0" y="0"/>
          <a:ext cx="0" cy="0"/>
          <a:chOff x="0" y="0"/>
          <a:chExt cx="0" cy="0"/>
        </a:xfrm>
      </p:grpSpPr>
      <p:sp>
        <p:nvSpPr>
          <p:cNvPr id="3" name="Содержимое 2"/>
          <p:cNvSpPr>
            <a:spLocks noGrp="1"/>
          </p:cNvSpPr>
          <p:nvPr>
            <p:ph sz="half" idx="1"/>
          </p:nvPr>
        </p:nvSpPr>
        <p:spPr>
          <a:xfrm>
            <a:off x="457200" y="1481328"/>
            <a:ext cx="4038600" cy="4525963"/>
          </a:xfrm>
        </p:spPr>
        <p:txBody>
          <a:bodyPr/>
          <a:lstStyle>
            <a:lvl1pPr>
              <a:defRPr sz="2800"/>
            </a:lvl1pPr>
            <a:lvl2pPr>
              <a:defRPr sz="2400"/>
            </a:lvl2pPr>
            <a:lvl3pPr>
              <a:defRPr sz="2000"/>
            </a:lvl3pPr>
            <a:lvl4pPr>
              <a:defRPr sz="1800"/>
            </a:lvl4pPr>
            <a:lvl5pPr>
              <a:defRPr sz="1800"/>
            </a:lvl5pPr>
            <a:extLs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4" name="Содержимое 3"/>
          <p:cNvSpPr>
            <a:spLocks noGrp="1"/>
          </p:cNvSpPr>
          <p:nvPr>
            <p:ph sz="half" idx="2"/>
          </p:nvPr>
        </p:nvSpPr>
        <p:spPr>
          <a:xfrm>
            <a:off x="4648200" y="1481328"/>
            <a:ext cx="4038600" cy="4525963"/>
          </a:xfrm>
        </p:spPr>
        <p:txBody>
          <a:bodyPr/>
          <a:lstStyle>
            <a:lvl1pPr>
              <a:defRPr sz="2800"/>
            </a:lvl1pPr>
            <a:lvl2pPr>
              <a:defRPr sz="2400"/>
            </a:lvl2pPr>
            <a:lvl3pPr>
              <a:defRPr sz="2000"/>
            </a:lvl3pPr>
            <a:lvl4pPr>
              <a:defRPr sz="1800"/>
            </a:lvl4pPr>
            <a:lvl5pPr>
              <a:defRPr sz="1800"/>
            </a:lvl5pPr>
            <a:extLs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8" name="Заголовок 7"/>
          <p:cNvSpPr>
            <a:spLocks noGrp="1"/>
          </p:cNvSpPr>
          <p:nvPr>
            <p:ph type="title"/>
          </p:nvPr>
        </p:nvSpPr>
        <p:spPr/>
        <p:txBody>
          <a:bodyPr rtlCol="0"/>
          <a:lstStyle>
            <a:extLst/>
          </a:lstStyle>
          <a:p>
            <a:r>
              <a:rPr lang="ru-RU" smtClean="0"/>
              <a:t>Образец заголовка</a:t>
            </a:r>
            <a:endParaRPr lang="en-US"/>
          </a:p>
        </p:txBody>
      </p:sp>
      <p:sp>
        <p:nvSpPr>
          <p:cNvPr id="5" name="Дата 4"/>
          <p:cNvSpPr>
            <a:spLocks noGrp="1"/>
          </p:cNvSpPr>
          <p:nvPr>
            <p:ph type="dt" sz="half" idx="10"/>
          </p:nvPr>
        </p:nvSpPr>
        <p:spPr/>
        <p:txBody>
          <a:bodyPr/>
          <a:lstStyle>
            <a:lvl1pPr>
              <a:defRPr/>
            </a:lvl1pPr>
            <a:extLst/>
          </a:lstStyle>
          <a:p>
            <a:pPr>
              <a:defRPr/>
            </a:pPr>
            <a:fld id="{F9921827-4AEF-4591-A806-9563277F0B60}" type="datetime1">
              <a:rPr lang="ru-RU"/>
              <a:pPr>
                <a:defRPr/>
              </a:pPr>
              <a:t>03.02.2017</a:t>
            </a:fld>
            <a:endParaRPr lang="ru-RU"/>
          </a:p>
        </p:txBody>
      </p:sp>
      <p:sp>
        <p:nvSpPr>
          <p:cNvPr id="6" name="Нижний колонтитул 5"/>
          <p:cNvSpPr>
            <a:spLocks noGrp="1"/>
          </p:cNvSpPr>
          <p:nvPr>
            <p:ph type="ftr" sz="quarter" idx="11"/>
          </p:nvPr>
        </p:nvSpPr>
        <p:spPr/>
        <p:txBody>
          <a:bodyPr/>
          <a:lstStyle>
            <a:lvl1pPr>
              <a:defRPr/>
            </a:lvl1pPr>
            <a:extLst/>
          </a:lstStyle>
          <a:p>
            <a:pPr>
              <a:defRPr/>
            </a:pPr>
            <a:endParaRPr lang="ru-RU"/>
          </a:p>
        </p:txBody>
      </p:sp>
      <p:sp>
        <p:nvSpPr>
          <p:cNvPr id="7" name="Номер слайда 6"/>
          <p:cNvSpPr>
            <a:spLocks noGrp="1"/>
          </p:cNvSpPr>
          <p:nvPr>
            <p:ph type="sldNum" sz="quarter" idx="12"/>
          </p:nvPr>
        </p:nvSpPr>
        <p:spPr/>
        <p:txBody>
          <a:bodyPr/>
          <a:lstStyle>
            <a:lvl1pPr>
              <a:defRPr/>
            </a:lvl1pPr>
            <a:extLst/>
          </a:lstStyle>
          <a:p>
            <a:pPr>
              <a:defRPr/>
            </a:pPr>
            <a:fld id="{2F850D74-293F-4522-AB03-3F493065A7C9}" type="slidenum">
              <a:rPr lang="ru-RU"/>
              <a:pPr>
                <a:defRPr/>
              </a:pPr>
              <a:t>‹#›</a:t>
            </a:fld>
            <a:endParaRPr lang="ru-RU"/>
          </a:p>
        </p:txBody>
      </p:sp>
    </p:spTree>
    <p:extLst>
      <p:ext uri="{BB962C8B-B14F-4D97-AF65-F5344CB8AC3E}">
        <p14:creationId xmlns:p14="http://schemas.microsoft.com/office/powerpoint/2010/main" val="1779624722"/>
      </p:ext>
    </p:extLst>
  </p:cSld>
  <p:clrMapOvr>
    <a:overrideClrMapping bg1="dk1" tx1="lt1" bg2="dk2" tx2="lt2" accent1="accent1" accent2="accent2" accent3="accent3" accent4="accent4" accent5="accent5" accent6="accent6" hlink="hlink" folHlink="folHlink"/>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Сравнение">
    <p:bg>
      <p:bgRef idx="1003">
        <a:schemeClr val="bg1"/>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3050"/>
            <a:ext cx="8229600" cy="1143000"/>
          </a:xfrm>
        </p:spPr>
        <p:txBody>
          <a:bodyPr/>
          <a:lstStyle>
            <a:lvl1pPr>
              <a:defRPr/>
            </a:lvl1pPr>
            <a:extLst/>
          </a:lstStyle>
          <a:p>
            <a:r>
              <a:rPr lang="ru-RU" smtClean="0"/>
              <a:t>Образец заголовка</a:t>
            </a:r>
            <a:endParaRPr lang="en-US"/>
          </a:p>
        </p:txBody>
      </p:sp>
      <p:sp>
        <p:nvSpPr>
          <p:cNvPr id="3" name="Текст 2"/>
          <p:cNvSpPr>
            <a:spLocks noGrp="1"/>
          </p:cNvSpPr>
          <p:nvPr>
            <p:ph type="body" idx="1"/>
          </p:nvPr>
        </p:nvSpPr>
        <p:spPr>
          <a:xfrm>
            <a:off x="457200" y="5410200"/>
            <a:ext cx="4040188" cy="7620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extLst/>
          </a:lstStyle>
          <a:p>
            <a:pPr lvl="0"/>
            <a:r>
              <a:rPr lang="ru-RU" smtClean="0"/>
              <a:t>Образец текста</a:t>
            </a:r>
          </a:p>
        </p:txBody>
      </p:sp>
      <p:sp>
        <p:nvSpPr>
          <p:cNvPr id="4" name="Текст 3"/>
          <p:cNvSpPr>
            <a:spLocks noGrp="1"/>
          </p:cNvSpPr>
          <p:nvPr>
            <p:ph type="body" sz="half" idx="3"/>
          </p:nvPr>
        </p:nvSpPr>
        <p:spPr>
          <a:xfrm>
            <a:off x="4645026" y="5410200"/>
            <a:ext cx="4041775" cy="7620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extLst/>
          </a:lstStyle>
          <a:p>
            <a:pPr lvl="0"/>
            <a:r>
              <a:rPr lang="ru-RU" smtClean="0"/>
              <a:t>Образец текста</a:t>
            </a:r>
          </a:p>
        </p:txBody>
      </p:sp>
      <p:sp>
        <p:nvSpPr>
          <p:cNvPr id="5" name="Содержимое 4"/>
          <p:cNvSpPr>
            <a:spLocks noGrp="1"/>
          </p:cNvSpPr>
          <p:nvPr>
            <p:ph sz="quarter" idx="2"/>
          </p:nvPr>
        </p:nvSpPr>
        <p:spPr>
          <a:xfrm>
            <a:off x="457200" y="1444294"/>
            <a:ext cx="4040188" cy="3941763"/>
          </a:xfrm>
          <a:ln>
            <a:noFill/>
            <a:prstDash val="sysDash"/>
            <a:miter lim="800000"/>
          </a:ln>
        </p:spPr>
        <p:txBody>
          <a:bodyPr/>
          <a:lstStyle>
            <a:lvl1pPr>
              <a:defRPr sz="2400"/>
            </a:lvl1pPr>
            <a:lvl2pPr>
              <a:defRPr sz="2000"/>
            </a:lvl2pPr>
            <a:lvl3pPr>
              <a:defRPr sz="1800"/>
            </a:lvl3pPr>
            <a:lvl4pPr>
              <a:defRPr sz="1600"/>
            </a:lvl4pPr>
            <a:lvl5pPr>
              <a:defRPr sz="1600"/>
            </a:lvl5pPr>
            <a:extLs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6" name="Содержимое 5"/>
          <p:cNvSpPr>
            <a:spLocks noGrp="1"/>
          </p:cNvSpPr>
          <p:nvPr>
            <p:ph sz="quarter" idx="4"/>
          </p:nvPr>
        </p:nvSpPr>
        <p:spPr>
          <a:xfrm>
            <a:off x="4645025" y="1444294"/>
            <a:ext cx="4041775" cy="3941763"/>
          </a:xfrm>
          <a:ln>
            <a:noFill/>
            <a:prstDash val="sysDash"/>
            <a:miter lim="800000"/>
          </a:ln>
        </p:spPr>
        <p:txBody>
          <a:bodyPr/>
          <a:lstStyle>
            <a:lvl1pPr>
              <a:spcBef>
                <a:spcPts val="0"/>
              </a:spcBef>
              <a:defRPr sz="2400"/>
            </a:lvl1pPr>
            <a:lvl2pPr>
              <a:defRPr sz="2000"/>
            </a:lvl2pPr>
            <a:lvl3pPr>
              <a:defRPr sz="1800"/>
            </a:lvl3pPr>
            <a:lvl4pPr>
              <a:defRPr sz="1600"/>
            </a:lvl4pPr>
            <a:lvl5pPr>
              <a:defRPr sz="1600"/>
            </a:lvl5pPr>
            <a:extLs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7" name="Дата 6"/>
          <p:cNvSpPr>
            <a:spLocks noGrp="1"/>
          </p:cNvSpPr>
          <p:nvPr>
            <p:ph type="dt" sz="half" idx="10"/>
          </p:nvPr>
        </p:nvSpPr>
        <p:spPr/>
        <p:txBody>
          <a:bodyPr/>
          <a:lstStyle>
            <a:lvl1pPr>
              <a:defRPr/>
            </a:lvl1pPr>
            <a:extLst/>
          </a:lstStyle>
          <a:p>
            <a:pPr>
              <a:defRPr/>
            </a:pPr>
            <a:fld id="{7A0453A1-B7AD-429D-A6A1-74F007EA8D3C}" type="datetime1">
              <a:rPr lang="ru-RU"/>
              <a:pPr>
                <a:defRPr/>
              </a:pPr>
              <a:t>03.02.2017</a:t>
            </a:fld>
            <a:endParaRPr lang="ru-RU"/>
          </a:p>
        </p:txBody>
      </p:sp>
      <p:sp>
        <p:nvSpPr>
          <p:cNvPr id="8" name="Нижний колонтитул 7"/>
          <p:cNvSpPr>
            <a:spLocks noGrp="1"/>
          </p:cNvSpPr>
          <p:nvPr>
            <p:ph type="ftr" sz="quarter" idx="11"/>
          </p:nvPr>
        </p:nvSpPr>
        <p:spPr/>
        <p:txBody>
          <a:bodyPr/>
          <a:lstStyle>
            <a:lvl1pPr>
              <a:defRPr/>
            </a:lvl1pPr>
            <a:extLst/>
          </a:lstStyle>
          <a:p>
            <a:pPr>
              <a:defRPr/>
            </a:pPr>
            <a:endParaRPr lang="ru-RU"/>
          </a:p>
        </p:txBody>
      </p:sp>
      <p:sp>
        <p:nvSpPr>
          <p:cNvPr id="9" name="Номер слайда 8"/>
          <p:cNvSpPr>
            <a:spLocks noGrp="1"/>
          </p:cNvSpPr>
          <p:nvPr>
            <p:ph type="sldNum" sz="quarter" idx="12"/>
          </p:nvPr>
        </p:nvSpPr>
        <p:spPr/>
        <p:txBody>
          <a:bodyPr/>
          <a:lstStyle>
            <a:lvl1pPr>
              <a:defRPr/>
            </a:lvl1pPr>
            <a:extLst/>
          </a:lstStyle>
          <a:p>
            <a:pPr>
              <a:defRPr/>
            </a:pPr>
            <a:fld id="{47E98CD0-1EA9-46BF-B548-CB302C789C66}" type="slidenum">
              <a:rPr lang="ru-RU"/>
              <a:pPr>
                <a:defRPr/>
              </a:pPr>
              <a:t>‹#›</a:t>
            </a:fld>
            <a:endParaRPr lang="ru-RU"/>
          </a:p>
        </p:txBody>
      </p:sp>
    </p:spTree>
    <p:extLst>
      <p:ext uri="{BB962C8B-B14F-4D97-AF65-F5344CB8AC3E}">
        <p14:creationId xmlns:p14="http://schemas.microsoft.com/office/powerpoint/2010/main" val="4028580415"/>
      </p:ext>
    </p:extLst>
  </p:cSld>
  <p:clrMapOvr>
    <a:overrideClrMapping bg1="lt1" tx1="dk1" bg2="lt2" tx2="dk2" accent1="accent1" accent2="accent2" accent3="accent3" accent4="accent4" accent5="accent5" accent6="accent6" hlink="hlink" folHlink="folHlink"/>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bg>
      <p:bgRef idx="1002">
        <a:schemeClr val="bg1"/>
      </p:bgRef>
    </p:bg>
    <p:spTree>
      <p:nvGrpSpPr>
        <p:cNvPr id="1" name=""/>
        <p:cNvGrpSpPr/>
        <p:nvPr/>
      </p:nvGrpSpPr>
      <p:grpSpPr>
        <a:xfrm>
          <a:off x="0" y="0"/>
          <a:ext cx="0" cy="0"/>
          <a:chOff x="0" y="0"/>
          <a:chExt cx="0" cy="0"/>
        </a:xfrm>
      </p:grpSpPr>
      <p:sp>
        <p:nvSpPr>
          <p:cNvPr id="6" name="Заголовок 5"/>
          <p:cNvSpPr>
            <a:spLocks noGrp="1"/>
          </p:cNvSpPr>
          <p:nvPr>
            <p:ph type="title"/>
          </p:nvPr>
        </p:nvSpPr>
        <p:spPr/>
        <p:txBody>
          <a:bodyPr rtlCol="0"/>
          <a:lstStyle>
            <a:extLst/>
          </a:lstStyle>
          <a:p>
            <a:r>
              <a:rPr lang="ru-RU" smtClean="0"/>
              <a:t>Образец заголовка</a:t>
            </a:r>
            <a:endParaRPr lang="en-US"/>
          </a:p>
        </p:txBody>
      </p:sp>
      <p:sp>
        <p:nvSpPr>
          <p:cNvPr id="3" name="Дата 2"/>
          <p:cNvSpPr>
            <a:spLocks noGrp="1"/>
          </p:cNvSpPr>
          <p:nvPr>
            <p:ph type="dt" sz="half" idx="10"/>
          </p:nvPr>
        </p:nvSpPr>
        <p:spPr/>
        <p:txBody>
          <a:bodyPr/>
          <a:lstStyle>
            <a:lvl1pPr>
              <a:defRPr/>
            </a:lvl1pPr>
            <a:extLst/>
          </a:lstStyle>
          <a:p>
            <a:pPr>
              <a:defRPr/>
            </a:pPr>
            <a:fld id="{55479C1B-E695-4F34-A593-111FB018DE12}" type="datetime1">
              <a:rPr lang="ru-RU"/>
              <a:pPr>
                <a:defRPr/>
              </a:pPr>
              <a:t>03.02.2017</a:t>
            </a:fld>
            <a:endParaRPr lang="ru-RU"/>
          </a:p>
        </p:txBody>
      </p:sp>
      <p:sp>
        <p:nvSpPr>
          <p:cNvPr id="4" name="Нижний колонтитул 3"/>
          <p:cNvSpPr>
            <a:spLocks noGrp="1"/>
          </p:cNvSpPr>
          <p:nvPr>
            <p:ph type="ftr" sz="quarter" idx="11"/>
          </p:nvPr>
        </p:nvSpPr>
        <p:spPr/>
        <p:txBody>
          <a:bodyPr/>
          <a:lstStyle>
            <a:lvl1pPr>
              <a:defRPr/>
            </a:lvl1pPr>
            <a:extLst/>
          </a:lstStyle>
          <a:p>
            <a:pPr>
              <a:defRPr/>
            </a:pPr>
            <a:endParaRPr lang="ru-RU"/>
          </a:p>
        </p:txBody>
      </p:sp>
      <p:sp>
        <p:nvSpPr>
          <p:cNvPr id="5" name="Номер слайда 4"/>
          <p:cNvSpPr>
            <a:spLocks noGrp="1"/>
          </p:cNvSpPr>
          <p:nvPr>
            <p:ph type="sldNum" sz="quarter" idx="12"/>
          </p:nvPr>
        </p:nvSpPr>
        <p:spPr/>
        <p:txBody>
          <a:bodyPr/>
          <a:lstStyle>
            <a:lvl1pPr>
              <a:defRPr/>
            </a:lvl1pPr>
            <a:extLst/>
          </a:lstStyle>
          <a:p>
            <a:pPr>
              <a:defRPr/>
            </a:pPr>
            <a:fld id="{0D723ED1-50AC-473F-927B-52826E742C01}" type="slidenum">
              <a:rPr lang="ru-RU"/>
              <a:pPr>
                <a:defRPr/>
              </a:pPr>
              <a:t>‹#›</a:t>
            </a:fld>
            <a:endParaRPr lang="ru-RU"/>
          </a:p>
        </p:txBody>
      </p:sp>
    </p:spTree>
    <p:extLst>
      <p:ext uri="{BB962C8B-B14F-4D97-AF65-F5344CB8AC3E}">
        <p14:creationId xmlns:p14="http://schemas.microsoft.com/office/powerpoint/2010/main" val="300222884"/>
      </p:ext>
    </p:extLst>
  </p:cSld>
  <p:clrMapOvr>
    <a:overrideClrMapping bg1="dk1" tx1="lt1" bg2="dk2" tx2="lt2" accent1="accent1" accent2="accent2" accent3="accent3" accent4="accent4" accent5="accent5" accent6="accent6" hlink="hlink" folHlink="folHlink"/>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9"/>
          <p:cNvSpPr>
            <a:spLocks noGrp="1"/>
          </p:cNvSpPr>
          <p:nvPr>
            <p:ph type="dt" sz="half" idx="10"/>
          </p:nvPr>
        </p:nvSpPr>
        <p:spPr/>
        <p:txBody>
          <a:bodyPr/>
          <a:lstStyle>
            <a:lvl1pPr>
              <a:defRPr/>
            </a:lvl1pPr>
          </a:lstStyle>
          <a:p>
            <a:pPr>
              <a:defRPr/>
            </a:pPr>
            <a:fld id="{E91CA8F1-6B35-44E3-BE0E-F187A317F7AD}" type="datetime1">
              <a:rPr lang="ru-RU"/>
              <a:pPr>
                <a:defRPr/>
              </a:pPr>
              <a:t>03.02.2017</a:t>
            </a:fld>
            <a:endParaRPr lang="ru-RU"/>
          </a:p>
        </p:txBody>
      </p:sp>
      <p:sp>
        <p:nvSpPr>
          <p:cNvPr id="3" name="Нижний колонтитул 21"/>
          <p:cNvSpPr>
            <a:spLocks noGrp="1"/>
          </p:cNvSpPr>
          <p:nvPr>
            <p:ph type="ftr" sz="quarter" idx="11"/>
          </p:nvPr>
        </p:nvSpPr>
        <p:spPr/>
        <p:txBody>
          <a:bodyPr/>
          <a:lstStyle>
            <a:lvl1pPr>
              <a:defRPr/>
            </a:lvl1pPr>
          </a:lstStyle>
          <a:p>
            <a:pPr>
              <a:defRPr/>
            </a:pPr>
            <a:endParaRPr lang="ru-RU"/>
          </a:p>
        </p:txBody>
      </p:sp>
      <p:sp>
        <p:nvSpPr>
          <p:cNvPr id="4" name="Номер слайда 17"/>
          <p:cNvSpPr>
            <a:spLocks noGrp="1"/>
          </p:cNvSpPr>
          <p:nvPr>
            <p:ph type="sldNum" sz="quarter" idx="12"/>
          </p:nvPr>
        </p:nvSpPr>
        <p:spPr/>
        <p:txBody>
          <a:bodyPr/>
          <a:lstStyle>
            <a:lvl1pPr>
              <a:defRPr/>
            </a:lvl1pPr>
          </a:lstStyle>
          <a:p>
            <a:pPr>
              <a:defRPr/>
            </a:pPr>
            <a:fld id="{36E0A91E-A38B-4D3A-9EE4-451F2A8218F8}" type="slidenum">
              <a:rPr lang="ru-RU"/>
              <a:pPr>
                <a:defRPr/>
              </a:pPr>
              <a:t>‹#›</a:t>
            </a:fld>
            <a:endParaRPr lang="ru-RU"/>
          </a:p>
        </p:txBody>
      </p:sp>
    </p:spTree>
    <p:extLst>
      <p:ext uri="{BB962C8B-B14F-4D97-AF65-F5344CB8AC3E}">
        <p14:creationId xmlns:p14="http://schemas.microsoft.com/office/powerpoint/2010/main" val="152982373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Объект с подписью">
    <p:bg>
      <p:bgRef idx="1003">
        <a:schemeClr val="bg1"/>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914400" y="4876800"/>
            <a:ext cx="7481776" cy="457200"/>
          </a:xfrm>
        </p:spPr>
        <p:txBody>
          <a:bodyPr anchor="t">
            <a:noAutofit/>
            <a:sp3d prstMaterial="softEdge">
              <a:bevelT w="0" h="0"/>
            </a:sp3d>
          </a:bodyPr>
          <a:lstStyle>
            <a:lvl1pPr algn="r">
              <a:buNone/>
              <a:defRPr sz="2500" b="0">
                <a:solidFill>
                  <a:schemeClr val="accent1"/>
                </a:solidFill>
                <a:effectLst/>
              </a:defRPr>
            </a:lvl1pPr>
            <a:extLst/>
          </a:lstStyle>
          <a:p>
            <a:r>
              <a:rPr lang="ru-RU" smtClean="0"/>
              <a:t>Образец заголовка</a:t>
            </a:r>
            <a:endParaRPr lang="en-US"/>
          </a:p>
        </p:txBody>
      </p:sp>
      <p:sp>
        <p:nvSpPr>
          <p:cNvPr id="3" name="Текст 2"/>
          <p:cNvSpPr>
            <a:spLocks noGrp="1"/>
          </p:cNvSpPr>
          <p:nvPr>
            <p:ph type="body" idx="2"/>
          </p:nvPr>
        </p:nvSpPr>
        <p:spPr>
          <a:xfrm>
            <a:off x="4419600" y="5355102"/>
            <a:ext cx="3974592" cy="914400"/>
          </a:xfrm>
        </p:spPr>
        <p:txBody>
          <a:bodyPr/>
          <a:lstStyle>
            <a:lvl1pPr marL="0" indent="0" algn="r">
              <a:buNone/>
              <a:defRPr sz="1600"/>
            </a:lvl1pPr>
            <a:lvl2pPr>
              <a:buNone/>
              <a:defRPr sz="1200"/>
            </a:lvl2pPr>
            <a:lvl3pPr>
              <a:buNone/>
              <a:defRPr sz="1000"/>
            </a:lvl3pPr>
            <a:lvl4pPr>
              <a:buNone/>
              <a:defRPr sz="900"/>
            </a:lvl4pPr>
            <a:lvl5pPr>
              <a:buNone/>
              <a:defRPr sz="900"/>
            </a:lvl5pPr>
            <a:extLst/>
          </a:lstStyle>
          <a:p>
            <a:pPr lvl="0"/>
            <a:r>
              <a:rPr lang="ru-RU" smtClean="0"/>
              <a:t>Образец текста</a:t>
            </a:r>
          </a:p>
        </p:txBody>
      </p:sp>
      <p:sp>
        <p:nvSpPr>
          <p:cNvPr id="4" name="Содержимое 3"/>
          <p:cNvSpPr>
            <a:spLocks noGrp="1"/>
          </p:cNvSpPr>
          <p:nvPr>
            <p:ph sz="half" idx="1"/>
          </p:nvPr>
        </p:nvSpPr>
        <p:spPr>
          <a:xfrm>
            <a:off x="914400" y="274320"/>
            <a:ext cx="7479792" cy="4572000"/>
          </a:xfrm>
        </p:spPr>
        <p:txBody>
          <a:bodyPr/>
          <a:lstStyle>
            <a:lvl1pPr>
              <a:defRPr sz="3200"/>
            </a:lvl1pPr>
            <a:lvl2pPr>
              <a:defRPr sz="2800"/>
            </a:lvl2pPr>
            <a:lvl3pPr>
              <a:defRPr sz="2400"/>
            </a:lvl3pPr>
            <a:lvl4pPr>
              <a:defRPr sz="2000"/>
            </a:lvl4pPr>
            <a:lvl5pPr>
              <a:defRPr sz="2000"/>
            </a:lvl5pPr>
            <a:extLs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5" name="Дата 4"/>
          <p:cNvSpPr>
            <a:spLocks noGrp="1"/>
          </p:cNvSpPr>
          <p:nvPr>
            <p:ph type="dt" sz="half" idx="10"/>
          </p:nvPr>
        </p:nvSpPr>
        <p:spPr/>
        <p:txBody>
          <a:bodyPr/>
          <a:lstStyle>
            <a:lvl1pPr>
              <a:defRPr/>
            </a:lvl1pPr>
            <a:extLst/>
          </a:lstStyle>
          <a:p>
            <a:pPr>
              <a:defRPr/>
            </a:pPr>
            <a:fld id="{2A2577F6-7500-457F-8CEE-A5B4ED0F4028}" type="datetime1">
              <a:rPr lang="ru-RU"/>
              <a:pPr>
                <a:defRPr/>
              </a:pPr>
              <a:t>03.02.2017</a:t>
            </a:fld>
            <a:endParaRPr lang="ru-RU"/>
          </a:p>
        </p:txBody>
      </p:sp>
      <p:sp>
        <p:nvSpPr>
          <p:cNvPr id="6" name="Нижний колонтитул 5"/>
          <p:cNvSpPr>
            <a:spLocks noGrp="1"/>
          </p:cNvSpPr>
          <p:nvPr>
            <p:ph type="ftr" sz="quarter" idx="11"/>
          </p:nvPr>
        </p:nvSpPr>
        <p:spPr/>
        <p:txBody>
          <a:bodyPr/>
          <a:lstStyle>
            <a:lvl1pPr>
              <a:defRPr/>
            </a:lvl1pPr>
            <a:extLst/>
          </a:lstStyle>
          <a:p>
            <a:pPr>
              <a:defRPr/>
            </a:pPr>
            <a:endParaRPr lang="ru-RU"/>
          </a:p>
        </p:txBody>
      </p:sp>
      <p:sp>
        <p:nvSpPr>
          <p:cNvPr id="7" name="Номер слайда 6"/>
          <p:cNvSpPr>
            <a:spLocks noGrp="1"/>
          </p:cNvSpPr>
          <p:nvPr>
            <p:ph type="sldNum" sz="quarter" idx="12"/>
          </p:nvPr>
        </p:nvSpPr>
        <p:spPr/>
        <p:txBody>
          <a:bodyPr/>
          <a:lstStyle>
            <a:lvl1pPr>
              <a:defRPr/>
            </a:lvl1pPr>
            <a:extLst/>
          </a:lstStyle>
          <a:p>
            <a:pPr>
              <a:defRPr/>
            </a:pPr>
            <a:fld id="{348A37A5-A1A2-4C13-B6EB-07B23CF9531C}" type="slidenum">
              <a:rPr lang="ru-RU"/>
              <a:pPr>
                <a:defRPr/>
              </a:pPr>
              <a:t>‹#›</a:t>
            </a:fld>
            <a:endParaRPr lang="ru-RU"/>
          </a:p>
        </p:txBody>
      </p:sp>
    </p:spTree>
    <p:extLst>
      <p:ext uri="{BB962C8B-B14F-4D97-AF65-F5344CB8AC3E}">
        <p14:creationId xmlns:p14="http://schemas.microsoft.com/office/powerpoint/2010/main" val="866468389"/>
      </p:ext>
    </p:extLst>
  </p:cSld>
  <p:clrMapOvr>
    <a:overrideClrMapping bg1="lt1" tx1="dk1" bg2="lt2" tx2="dk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Рисунок с подписью">
    <p:bg>
      <p:bgRef idx="1002">
        <a:schemeClr val="bg1"/>
      </p:bgRef>
    </p:bg>
    <p:spTree>
      <p:nvGrpSpPr>
        <p:cNvPr id="1" name=""/>
        <p:cNvGrpSpPr/>
        <p:nvPr/>
      </p:nvGrpSpPr>
      <p:grpSpPr>
        <a:xfrm>
          <a:off x="0" y="0"/>
          <a:ext cx="0" cy="0"/>
          <a:chOff x="0" y="0"/>
          <a:chExt cx="0" cy="0"/>
        </a:xfrm>
      </p:grpSpPr>
      <p:sp>
        <p:nvSpPr>
          <p:cNvPr id="5" name="Полилиния 4"/>
          <p:cNvSpPr>
            <a:spLocks/>
          </p:cNvSpPr>
          <p:nvPr/>
        </p:nvSpPr>
        <p:spPr bwMode="auto">
          <a:xfrm>
            <a:off x="715963" y="5002213"/>
            <a:ext cx="3802062" cy="1443037"/>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329" y="347"/>
                </a:moveTo>
                <a:lnTo>
                  <a:pt x="7156" y="682"/>
                </a:lnTo>
                <a:lnTo>
                  <a:pt x="5229" y="682"/>
                </a:lnTo>
                <a:lnTo>
                  <a:pt x="-328" y="345"/>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a:lstStyle>
            <a:extLst/>
          </a:lstStyle>
          <a:p>
            <a:pPr fontAlgn="auto">
              <a:spcBef>
                <a:spcPts val="0"/>
              </a:spcBef>
              <a:spcAft>
                <a:spcPts val="0"/>
              </a:spcAft>
              <a:defRPr/>
            </a:pPr>
            <a:endParaRPr lang="en-US">
              <a:latin typeface="+mn-lt"/>
              <a:cs typeface="+mn-cs"/>
            </a:endParaRPr>
          </a:p>
        </p:txBody>
      </p:sp>
      <p:sp>
        <p:nvSpPr>
          <p:cNvPr id="6" name="Полилиния 5"/>
          <p:cNvSpPr>
            <a:spLocks/>
          </p:cNvSpPr>
          <p:nvPr/>
        </p:nvSpPr>
        <p:spPr bwMode="auto">
          <a:xfrm>
            <a:off x="-53975" y="5784850"/>
            <a:ext cx="3802063" cy="83820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817" y="97"/>
                </a:moveTo>
                <a:lnTo>
                  <a:pt x="6408" y="682"/>
                </a:lnTo>
                <a:lnTo>
                  <a:pt x="5232" y="685"/>
                </a:lnTo>
                <a:lnTo>
                  <a:pt x="829" y="101"/>
                </a:lnTo>
              </a:path>
            </a:pathLst>
          </a:custGeom>
          <a:solidFill>
            <a:srgbClr val="000000">
              <a:alpha val="100000"/>
            </a:srgbClr>
          </a:solidFill>
          <a:ln w="9525" cap="flat" cmpd="sng" algn="ctr">
            <a:noFill/>
            <a:prstDash val="solid"/>
            <a:round/>
            <a:headEnd type="none" w="med" len="med"/>
            <a:tailEnd type="none" w="med" len="med"/>
          </a:ln>
          <a:effectLst/>
        </p:spPr>
        <p:txBody>
          <a:bodyPr/>
          <a:lstStyle>
            <a:extLst/>
          </a:lstStyle>
          <a:p>
            <a:pPr fontAlgn="auto">
              <a:spcBef>
                <a:spcPts val="0"/>
              </a:spcBef>
              <a:spcAft>
                <a:spcPts val="0"/>
              </a:spcAft>
              <a:defRPr/>
            </a:pPr>
            <a:endParaRPr lang="en-US">
              <a:latin typeface="+mn-lt"/>
              <a:cs typeface="+mn-cs"/>
            </a:endParaRPr>
          </a:p>
        </p:txBody>
      </p:sp>
      <p:sp>
        <p:nvSpPr>
          <p:cNvPr id="7" name="Прямоугольный треугольник 6"/>
          <p:cNvSpPr>
            <a:spLocks/>
          </p:cNvSpPr>
          <p:nvPr/>
        </p:nvSpPr>
        <p:spPr bwMode="auto">
          <a:xfrm>
            <a:off x="-6042" y="5791253"/>
            <a:ext cx="3402314" cy="1080868"/>
          </a:xfrm>
          <a:prstGeom prst="rtTriangle">
            <a:avLst/>
          </a:prstGeom>
          <a:blipFill>
            <a:blip r:embed="rId3" cstate="email">
              <a:alphaModFix amt="50000"/>
              <a:extLst>
                <a:ext uri="{28A0092B-C50C-407E-A947-70E740481C1C}">
                  <a14:useLocalDpi xmlns:a14="http://schemas.microsoft.com/office/drawing/2010/main"/>
                </a:ext>
              </a:extLst>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anchor="ctr"/>
          <a:lstStyle>
            <a:extLst/>
          </a:lstStyle>
          <a:p>
            <a:pPr algn="ctr" fontAlgn="auto">
              <a:spcBef>
                <a:spcPts val="0"/>
              </a:spcBef>
              <a:spcAft>
                <a:spcPts val="0"/>
              </a:spcAft>
              <a:defRPr/>
            </a:pPr>
            <a:endParaRPr lang="en-US"/>
          </a:p>
        </p:txBody>
      </p:sp>
      <p:cxnSp>
        <p:nvCxnSpPr>
          <p:cNvPr id="8" name="Прямая соединительная линия 7"/>
          <p:cNvCxnSpPr/>
          <p:nvPr/>
        </p:nvCxnSpPr>
        <p:spPr>
          <a:xfrm>
            <a:off x="-9237" y="5787738"/>
            <a:ext cx="3405509"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9" name="Нашивка 8"/>
          <p:cNvSpPr/>
          <p:nvPr/>
        </p:nvSpPr>
        <p:spPr>
          <a:xfrm>
            <a:off x="8664575" y="4987925"/>
            <a:ext cx="182563"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fontAlgn="auto">
              <a:spcBef>
                <a:spcPts val="0"/>
              </a:spcBef>
              <a:spcAft>
                <a:spcPts val="0"/>
              </a:spcAft>
              <a:defRPr/>
            </a:pPr>
            <a:endParaRPr lang="en-US"/>
          </a:p>
        </p:txBody>
      </p:sp>
      <p:sp>
        <p:nvSpPr>
          <p:cNvPr id="10" name="Нашивка 9"/>
          <p:cNvSpPr/>
          <p:nvPr/>
        </p:nvSpPr>
        <p:spPr>
          <a:xfrm>
            <a:off x="8477250" y="4987925"/>
            <a:ext cx="182563"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fontAlgn="auto">
              <a:spcBef>
                <a:spcPts val="0"/>
              </a:spcBef>
              <a:spcAft>
                <a:spcPts val="0"/>
              </a:spcAft>
              <a:defRPr/>
            </a:pPr>
            <a:endParaRPr lang="en-US"/>
          </a:p>
        </p:txBody>
      </p:sp>
      <p:sp>
        <p:nvSpPr>
          <p:cNvPr id="4" name="Текст 3"/>
          <p:cNvSpPr>
            <a:spLocks noGrp="1"/>
          </p:cNvSpPr>
          <p:nvPr>
            <p:ph type="body" sz="half" idx="2"/>
          </p:nvPr>
        </p:nvSpPr>
        <p:spPr>
          <a:xfrm>
            <a:off x="1141232" y="5443402"/>
            <a:ext cx="7162800" cy="648232"/>
          </a:xfrm>
          <a:noFill/>
        </p:spPr>
        <p:txBody>
          <a:bodyPr tIns="0"/>
          <a:lstStyle>
            <a:lvl1pPr marL="0" marR="18288" indent="0" algn="r">
              <a:buNone/>
              <a:defRPr sz="1400"/>
            </a:lvl1pPr>
            <a:lvl2pPr>
              <a:defRPr sz="1200"/>
            </a:lvl2pPr>
            <a:lvl3pPr>
              <a:defRPr sz="1000"/>
            </a:lvl3pPr>
            <a:lvl4pPr>
              <a:defRPr sz="900"/>
            </a:lvl4pPr>
            <a:lvl5pPr>
              <a:defRPr sz="900"/>
            </a:lvl5pPr>
            <a:extLst/>
          </a:lstStyle>
          <a:p>
            <a:pPr lvl="0"/>
            <a:r>
              <a:rPr lang="ru-RU" smtClean="0"/>
              <a:t>Образец текста</a:t>
            </a:r>
          </a:p>
        </p:txBody>
      </p:sp>
      <p:sp>
        <p:nvSpPr>
          <p:cNvPr id="3" name="Рисунок 2"/>
          <p:cNvSpPr>
            <a:spLocks noGrp="1"/>
          </p:cNvSpPr>
          <p:nvPr>
            <p:ph type="pic" idx="1"/>
          </p:nvPr>
        </p:nvSpPr>
        <p:spPr>
          <a:xfrm>
            <a:off x="228600" y="189968"/>
            <a:ext cx="8686800" cy="4389120"/>
          </a:xfrm>
          <a:prstGeom prst="rect">
            <a:avLst/>
          </a:prstGeom>
          <a:solidFill>
            <a:schemeClr val="bg2"/>
          </a:solidFill>
          <a:ln>
            <a:solidFill>
              <a:schemeClr val="bg1"/>
            </a:solidFill>
          </a:ln>
          <a:effectLst>
            <a:innerShdw blurRad="95250">
              <a:srgbClr val="000000"/>
            </a:innerShdw>
          </a:effectLst>
        </p:spPr>
        <p:txBody>
          <a:bodyPr>
            <a:normAutofit/>
          </a:bodyPr>
          <a:lstStyle>
            <a:lvl1pPr marL="0" indent="0">
              <a:buNone/>
              <a:defRPr sz="3200"/>
            </a:lvl1pPr>
            <a:extLst/>
          </a:lstStyle>
          <a:p>
            <a:pPr lvl="0"/>
            <a:r>
              <a:rPr lang="ru-RU" noProof="0" smtClean="0"/>
              <a:t>Вставка рисунка</a:t>
            </a:r>
            <a:endParaRPr lang="en-US" noProof="0" dirty="0"/>
          </a:p>
        </p:txBody>
      </p:sp>
      <p:sp>
        <p:nvSpPr>
          <p:cNvPr id="2" name="Заголовок 1"/>
          <p:cNvSpPr>
            <a:spLocks noGrp="1"/>
          </p:cNvSpPr>
          <p:nvPr>
            <p:ph type="title"/>
          </p:nvPr>
        </p:nvSpPr>
        <p:spPr>
          <a:xfrm>
            <a:off x="228600" y="4865122"/>
            <a:ext cx="8075432" cy="562672"/>
          </a:xfrm>
          <a:noFill/>
        </p:spPr>
        <p:txBody>
          <a:bodyPr anchor="t">
            <a:sp3d prstMaterial="softEdge"/>
          </a:bodyPr>
          <a:lstStyle>
            <a:lvl1pPr marR="0" algn="r">
              <a:buNone/>
              <a:defRPr sz="3000" b="0">
                <a:solidFill>
                  <a:schemeClr val="accent1"/>
                </a:solidFill>
                <a:effectLst>
                  <a:outerShdw blurRad="50800" dist="25000" dir="5400000" algn="t" rotWithShape="0">
                    <a:prstClr val="black">
                      <a:alpha val="45000"/>
                    </a:prstClr>
                  </a:outerShdw>
                </a:effectLst>
              </a:defRPr>
            </a:lvl1pPr>
            <a:extLst/>
          </a:lstStyle>
          <a:p>
            <a:r>
              <a:rPr lang="ru-RU" smtClean="0"/>
              <a:t>Образец заголовка</a:t>
            </a:r>
            <a:endParaRPr lang="en-US"/>
          </a:p>
        </p:txBody>
      </p:sp>
      <p:sp>
        <p:nvSpPr>
          <p:cNvPr id="11" name="Дата 4"/>
          <p:cNvSpPr>
            <a:spLocks noGrp="1"/>
          </p:cNvSpPr>
          <p:nvPr>
            <p:ph type="dt" sz="half" idx="10"/>
          </p:nvPr>
        </p:nvSpPr>
        <p:spPr/>
        <p:txBody>
          <a:bodyPr/>
          <a:lstStyle>
            <a:lvl1pPr>
              <a:defRPr>
                <a:solidFill>
                  <a:schemeClr val="tx1"/>
                </a:solidFill>
              </a:defRPr>
            </a:lvl1pPr>
            <a:extLst/>
          </a:lstStyle>
          <a:p>
            <a:pPr>
              <a:defRPr/>
            </a:pPr>
            <a:fld id="{061907FD-4E43-4334-9D0B-7B9739C9E45A}" type="datetime1">
              <a:rPr lang="ru-RU"/>
              <a:pPr>
                <a:defRPr/>
              </a:pPr>
              <a:t>03.02.2017</a:t>
            </a:fld>
            <a:endParaRPr lang="ru-RU"/>
          </a:p>
        </p:txBody>
      </p:sp>
      <p:sp>
        <p:nvSpPr>
          <p:cNvPr id="12" name="Нижний колонтитул 5"/>
          <p:cNvSpPr>
            <a:spLocks noGrp="1"/>
          </p:cNvSpPr>
          <p:nvPr>
            <p:ph type="ftr" sz="quarter" idx="11"/>
          </p:nvPr>
        </p:nvSpPr>
        <p:spPr/>
        <p:txBody>
          <a:bodyPr/>
          <a:lstStyle>
            <a:lvl1pPr>
              <a:defRPr>
                <a:solidFill>
                  <a:schemeClr val="tx1"/>
                </a:solidFill>
              </a:defRPr>
            </a:lvl1pPr>
            <a:extLst/>
          </a:lstStyle>
          <a:p>
            <a:pPr>
              <a:defRPr/>
            </a:pPr>
            <a:endParaRPr lang="ru-RU"/>
          </a:p>
        </p:txBody>
      </p:sp>
      <p:sp>
        <p:nvSpPr>
          <p:cNvPr id="13" name="Номер слайда 6"/>
          <p:cNvSpPr>
            <a:spLocks noGrp="1"/>
          </p:cNvSpPr>
          <p:nvPr>
            <p:ph type="sldNum" sz="quarter" idx="12"/>
          </p:nvPr>
        </p:nvSpPr>
        <p:spPr/>
        <p:txBody>
          <a:bodyPr/>
          <a:lstStyle>
            <a:lvl1pPr>
              <a:defRPr>
                <a:solidFill>
                  <a:schemeClr val="tx1"/>
                </a:solidFill>
              </a:defRPr>
            </a:lvl1pPr>
            <a:extLst/>
          </a:lstStyle>
          <a:p>
            <a:pPr>
              <a:defRPr/>
            </a:pPr>
            <a:fld id="{A8C4DB94-ADF0-4EEC-A1CA-F656BE0BE1F3}" type="slidenum">
              <a:rPr lang="ru-RU"/>
              <a:pPr>
                <a:defRPr/>
              </a:pPr>
              <a:t>‹#›</a:t>
            </a:fld>
            <a:endParaRPr lang="ru-RU"/>
          </a:p>
        </p:txBody>
      </p:sp>
    </p:spTree>
    <p:extLst>
      <p:ext uri="{BB962C8B-B14F-4D97-AF65-F5344CB8AC3E}">
        <p14:creationId xmlns:p14="http://schemas.microsoft.com/office/powerpoint/2010/main" val="3176683052"/>
      </p:ext>
    </p:extLst>
  </p:cSld>
  <p:clrMapOvr>
    <a:overrideClrMapping bg1="dk1" tx1="lt1" bg2="dk2" tx2="lt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extLst/>
          </a:lstStyle>
          <a:p>
            <a:r>
              <a:rPr lang="ru-RU" smtClean="0"/>
              <a:t>Образец заголовка</a:t>
            </a:r>
            <a:endParaRPr lang="en-US"/>
          </a:p>
        </p:txBody>
      </p:sp>
      <p:sp>
        <p:nvSpPr>
          <p:cNvPr id="3" name="Вертикальный текст 2"/>
          <p:cNvSpPr>
            <a:spLocks noGrp="1"/>
          </p:cNvSpPr>
          <p:nvPr>
            <p:ph type="body" orient="vert" idx="1"/>
          </p:nvPr>
        </p:nvSpPr>
        <p:spPr>
          <a:xfrm>
            <a:off x="457200" y="1481329"/>
            <a:ext cx="8229600" cy="4386071"/>
          </a:xfrm>
        </p:spPr>
        <p:txBody>
          <a:bodyPr vert="eaVert"/>
          <a:lstStyle>
            <a:extLs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4" name="Дата 9"/>
          <p:cNvSpPr>
            <a:spLocks noGrp="1"/>
          </p:cNvSpPr>
          <p:nvPr>
            <p:ph type="dt" sz="half" idx="10"/>
          </p:nvPr>
        </p:nvSpPr>
        <p:spPr/>
        <p:txBody>
          <a:bodyPr/>
          <a:lstStyle>
            <a:lvl1pPr>
              <a:defRPr/>
            </a:lvl1pPr>
          </a:lstStyle>
          <a:p>
            <a:pPr>
              <a:defRPr/>
            </a:pPr>
            <a:fld id="{7EBFD587-ED07-4CF8-828D-A1063A4AE537}" type="datetime1">
              <a:rPr lang="ru-RU"/>
              <a:pPr>
                <a:defRPr/>
              </a:pPr>
              <a:t>03.02.2017</a:t>
            </a:fld>
            <a:endParaRPr lang="ru-RU"/>
          </a:p>
        </p:txBody>
      </p:sp>
      <p:sp>
        <p:nvSpPr>
          <p:cNvPr id="5" name="Нижний колонтитул 21"/>
          <p:cNvSpPr>
            <a:spLocks noGrp="1"/>
          </p:cNvSpPr>
          <p:nvPr>
            <p:ph type="ftr" sz="quarter" idx="11"/>
          </p:nvPr>
        </p:nvSpPr>
        <p:spPr/>
        <p:txBody>
          <a:bodyPr/>
          <a:lstStyle>
            <a:lvl1pPr>
              <a:defRPr/>
            </a:lvl1pPr>
          </a:lstStyle>
          <a:p>
            <a:pPr>
              <a:defRPr/>
            </a:pPr>
            <a:endParaRPr lang="ru-RU"/>
          </a:p>
        </p:txBody>
      </p:sp>
      <p:sp>
        <p:nvSpPr>
          <p:cNvPr id="6" name="Номер слайда 17"/>
          <p:cNvSpPr>
            <a:spLocks noGrp="1"/>
          </p:cNvSpPr>
          <p:nvPr>
            <p:ph type="sldNum" sz="quarter" idx="12"/>
          </p:nvPr>
        </p:nvSpPr>
        <p:spPr/>
        <p:txBody>
          <a:bodyPr/>
          <a:lstStyle>
            <a:lvl1pPr>
              <a:defRPr/>
            </a:lvl1pPr>
          </a:lstStyle>
          <a:p>
            <a:pPr>
              <a:defRPr/>
            </a:pPr>
            <a:fld id="{645C8462-7383-4925-82E1-DD5E253E0F17}" type="slidenum">
              <a:rPr lang="ru-RU"/>
              <a:pPr>
                <a:defRPr/>
              </a:pPr>
              <a:t>‹#›</a:t>
            </a:fld>
            <a:endParaRPr lang="ru-RU"/>
          </a:p>
        </p:txBody>
      </p:sp>
    </p:spTree>
    <p:extLst>
      <p:ext uri="{BB962C8B-B14F-4D97-AF65-F5344CB8AC3E}">
        <p14:creationId xmlns:p14="http://schemas.microsoft.com/office/powerpoint/2010/main" val="19833903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844013" y="274640"/>
            <a:ext cx="1777470" cy="5592761"/>
          </a:xfrm>
        </p:spPr>
        <p:txBody>
          <a:bodyPr vert="eaVert"/>
          <a:lstStyle>
            <a:extLst/>
          </a:lstStyle>
          <a:p>
            <a:r>
              <a:rPr lang="ru-RU" smtClean="0"/>
              <a:t>Образец заголовка</a:t>
            </a:r>
            <a:endParaRPr lang="en-US"/>
          </a:p>
        </p:txBody>
      </p:sp>
      <p:sp>
        <p:nvSpPr>
          <p:cNvPr id="3" name="Вертикальный текст 2"/>
          <p:cNvSpPr>
            <a:spLocks noGrp="1"/>
          </p:cNvSpPr>
          <p:nvPr>
            <p:ph type="body" orient="vert" idx="1"/>
          </p:nvPr>
        </p:nvSpPr>
        <p:spPr>
          <a:xfrm>
            <a:off x="457200" y="274641"/>
            <a:ext cx="6324600" cy="5592760"/>
          </a:xfrm>
        </p:spPr>
        <p:txBody>
          <a:bodyPr vert="eaVert"/>
          <a:lstStyle>
            <a:extLs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4" name="Дата 9"/>
          <p:cNvSpPr>
            <a:spLocks noGrp="1"/>
          </p:cNvSpPr>
          <p:nvPr>
            <p:ph type="dt" sz="half" idx="10"/>
          </p:nvPr>
        </p:nvSpPr>
        <p:spPr/>
        <p:txBody>
          <a:bodyPr/>
          <a:lstStyle>
            <a:lvl1pPr>
              <a:defRPr/>
            </a:lvl1pPr>
          </a:lstStyle>
          <a:p>
            <a:pPr>
              <a:defRPr/>
            </a:pPr>
            <a:fld id="{177FEAE7-4262-40C5-A17A-7C541A92327D}" type="datetime1">
              <a:rPr lang="ru-RU"/>
              <a:pPr>
                <a:defRPr/>
              </a:pPr>
              <a:t>03.02.2017</a:t>
            </a:fld>
            <a:endParaRPr lang="ru-RU"/>
          </a:p>
        </p:txBody>
      </p:sp>
      <p:sp>
        <p:nvSpPr>
          <p:cNvPr id="5" name="Нижний колонтитул 21"/>
          <p:cNvSpPr>
            <a:spLocks noGrp="1"/>
          </p:cNvSpPr>
          <p:nvPr>
            <p:ph type="ftr" sz="quarter" idx="11"/>
          </p:nvPr>
        </p:nvSpPr>
        <p:spPr/>
        <p:txBody>
          <a:bodyPr/>
          <a:lstStyle>
            <a:lvl1pPr>
              <a:defRPr/>
            </a:lvl1pPr>
          </a:lstStyle>
          <a:p>
            <a:pPr>
              <a:defRPr/>
            </a:pPr>
            <a:endParaRPr lang="ru-RU"/>
          </a:p>
        </p:txBody>
      </p:sp>
      <p:sp>
        <p:nvSpPr>
          <p:cNvPr id="6" name="Номер слайда 17"/>
          <p:cNvSpPr>
            <a:spLocks noGrp="1"/>
          </p:cNvSpPr>
          <p:nvPr>
            <p:ph type="sldNum" sz="quarter" idx="12"/>
          </p:nvPr>
        </p:nvSpPr>
        <p:spPr/>
        <p:txBody>
          <a:bodyPr/>
          <a:lstStyle>
            <a:lvl1pPr>
              <a:defRPr/>
            </a:lvl1pPr>
          </a:lstStyle>
          <a:p>
            <a:pPr>
              <a:defRPr/>
            </a:pPr>
            <a:fld id="{D18EA751-238C-4EC9-B90E-A2775163405B}" type="slidenum">
              <a:rPr lang="ru-RU"/>
              <a:pPr>
                <a:defRPr/>
              </a:pPr>
              <a:t>‹#›</a:t>
            </a:fld>
            <a:endParaRPr lang="ru-RU"/>
          </a:p>
        </p:txBody>
      </p:sp>
    </p:spTree>
    <p:extLst>
      <p:ext uri="{BB962C8B-B14F-4D97-AF65-F5344CB8AC3E}">
        <p14:creationId xmlns:p14="http://schemas.microsoft.com/office/powerpoint/2010/main" val="106263381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2.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3" name="Полилиния 12"/>
          <p:cNvSpPr>
            <a:spLocks/>
          </p:cNvSpPr>
          <p:nvPr/>
        </p:nvSpPr>
        <p:spPr bwMode="auto">
          <a:xfrm>
            <a:off x="715963" y="5002213"/>
            <a:ext cx="3802062" cy="1443037"/>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329" y="347"/>
                </a:moveTo>
                <a:lnTo>
                  <a:pt x="7156" y="682"/>
                </a:lnTo>
                <a:lnTo>
                  <a:pt x="5229" y="682"/>
                </a:lnTo>
                <a:lnTo>
                  <a:pt x="-328" y="345"/>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a:lstStyle>
            <a:extLst/>
          </a:lstStyle>
          <a:p>
            <a:pPr fontAlgn="auto">
              <a:spcBef>
                <a:spcPts val="0"/>
              </a:spcBef>
              <a:spcAft>
                <a:spcPts val="0"/>
              </a:spcAft>
              <a:defRPr/>
            </a:pPr>
            <a:endParaRPr lang="en-US">
              <a:latin typeface="+mn-lt"/>
              <a:cs typeface="+mn-cs"/>
            </a:endParaRPr>
          </a:p>
        </p:txBody>
      </p:sp>
      <p:sp>
        <p:nvSpPr>
          <p:cNvPr id="12" name="Полилиния 11"/>
          <p:cNvSpPr>
            <a:spLocks/>
          </p:cNvSpPr>
          <p:nvPr/>
        </p:nvSpPr>
        <p:spPr bwMode="auto">
          <a:xfrm>
            <a:off x="-53975" y="5784850"/>
            <a:ext cx="3802063" cy="83820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817" y="97"/>
                </a:moveTo>
                <a:lnTo>
                  <a:pt x="6408" y="682"/>
                </a:lnTo>
                <a:lnTo>
                  <a:pt x="5232" y="685"/>
                </a:lnTo>
                <a:lnTo>
                  <a:pt x="829" y="101"/>
                </a:lnTo>
              </a:path>
            </a:pathLst>
          </a:custGeom>
          <a:solidFill>
            <a:srgbClr val="000000">
              <a:alpha val="100000"/>
            </a:srgbClr>
          </a:solidFill>
          <a:ln w="9525" cap="flat" cmpd="sng" algn="ctr">
            <a:noFill/>
            <a:prstDash val="solid"/>
            <a:round/>
            <a:headEnd type="none" w="med" len="med"/>
            <a:tailEnd type="none" w="med" len="med"/>
          </a:ln>
          <a:effectLst/>
        </p:spPr>
        <p:txBody>
          <a:bodyPr/>
          <a:lstStyle>
            <a:extLst/>
          </a:lstStyle>
          <a:p>
            <a:pPr fontAlgn="auto">
              <a:spcBef>
                <a:spcPts val="0"/>
              </a:spcBef>
              <a:spcAft>
                <a:spcPts val="0"/>
              </a:spcAft>
              <a:defRPr/>
            </a:pPr>
            <a:endParaRPr lang="en-US">
              <a:latin typeface="+mn-lt"/>
              <a:cs typeface="+mn-cs"/>
            </a:endParaRPr>
          </a:p>
        </p:txBody>
      </p:sp>
      <p:sp>
        <p:nvSpPr>
          <p:cNvPr id="14" name="Прямоугольный треугольник 13"/>
          <p:cNvSpPr>
            <a:spLocks/>
          </p:cNvSpPr>
          <p:nvPr/>
        </p:nvSpPr>
        <p:spPr bwMode="auto">
          <a:xfrm>
            <a:off x="-6042" y="5791253"/>
            <a:ext cx="3402314" cy="1080868"/>
          </a:xfrm>
          <a:prstGeom prst="rtTriangle">
            <a:avLst/>
          </a:prstGeom>
          <a:blipFill>
            <a:blip r:embed="rId13" cstate="email">
              <a:alphaModFix amt="50000"/>
              <a:extLst>
                <a:ext uri="{28A0092B-C50C-407E-A947-70E740481C1C}">
                  <a14:useLocalDpi xmlns:a14="http://schemas.microsoft.com/office/drawing/2010/main"/>
                </a:ext>
              </a:extLst>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anchor="ctr"/>
          <a:lstStyle>
            <a:extLst/>
          </a:lstStyle>
          <a:p>
            <a:pPr algn="ctr" fontAlgn="auto">
              <a:spcBef>
                <a:spcPts val="0"/>
              </a:spcBef>
              <a:spcAft>
                <a:spcPts val="0"/>
              </a:spcAft>
              <a:defRPr/>
            </a:pPr>
            <a:endParaRPr lang="en-US"/>
          </a:p>
        </p:txBody>
      </p:sp>
      <p:cxnSp>
        <p:nvCxnSpPr>
          <p:cNvPr id="15" name="Прямая соединительная линия 14"/>
          <p:cNvCxnSpPr/>
          <p:nvPr/>
        </p:nvCxnSpPr>
        <p:spPr>
          <a:xfrm>
            <a:off x="-9237" y="5787738"/>
            <a:ext cx="3405509"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9" name="Заголовок 8"/>
          <p:cNvSpPr>
            <a:spLocks noGrp="1"/>
          </p:cNvSpPr>
          <p:nvPr>
            <p:ph type="title"/>
          </p:nvPr>
        </p:nvSpPr>
        <p:spPr>
          <a:xfrm>
            <a:off x="457200" y="274638"/>
            <a:ext cx="8229600" cy="1143000"/>
          </a:xfrm>
          <a:prstGeom prst="rect">
            <a:avLst/>
          </a:prstGeom>
        </p:spPr>
        <p:txBody>
          <a:bodyPr vert="horz" anchor="ctr">
            <a:normAutofit/>
            <a:scene3d>
              <a:camera prst="orthographicFront"/>
              <a:lightRig rig="soft" dir="t"/>
            </a:scene3d>
            <a:sp3d prstMaterial="softEdge">
              <a:bevelT w="25400" h="25400"/>
            </a:sp3d>
          </a:bodyPr>
          <a:lstStyle>
            <a:extLst/>
          </a:lstStyle>
          <a:p>
            <a:r>
              <a:rPr lang="ru-RU" smtClean="0"/>
              <a:t>Образец заголовка</a:t>
            </a:r>
            <a:endParaRPr lang="en-US"/>
          </a:p>
        </p:txBody>
      </p:sp>
      <p:sp>
        <p:nvSpPr>
          <p:cNvPr id="1033" name="Текст 29"/>
          <p:cNvSpPr>
            <a:spLocks noGrp="1"/>
          </p:cNvSpPr>
          <p:nvPr>
            <p:ph type="body" idx="1"/>
          </p:nvPr>
        </p:nvSpPr>
        <p:spPr bwMode="auto">
          <a:xfrm>
            <a:off x="457200" y="1481138"/>
            <a:ext cx="8229600" cy="4525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smtClean="0"/>
          </a:p>
        </p:txBody>
      </p:sp>
      <p:sp>
        <p:nvSpPr>
          <p:cNvPr id="10" name="Дата 9"/>
          <p:cNvSpPr>
            <a:spLocks noGrp="1"/>
          </p:cNvSpPr>
          <p:nvPr>
            <p:ph type="dt" sz="half" idx="2"/>
          </p:nvPr>
        </p:nvSpPr>
        <p:spPr>
          <a:xfrm>
            <a:off x="6727825" y="6408738"/>
            <a:ext cx="1919288" cy="365125"/>
          </a:xfrm>
          <a:prstGeom prst="rect">
            <a:avLst/>
          </a:prstGeom>
        </p:spPr>
        <p:txBody>
          <a:bodyPr vert="horz" anchor="b"/>
          <a:lstStyle>
            <a:lvl1pPr algn="l" eaLnBrk="1" fontAlgn="auto" latinLnBrk="0" hangingPunct="1">
              <a:spcBef>
                <a:spcPts val="0"/>
              </a:spcBef>
              <a:spcAft>
                <a:spcPts val="0"/>
              </a:spcAft>
              <a:defRPr kumimoji="0" sz="1000">
                <a:solidFill>
                  <a:schemeClr val="tx1"/>
                </a:solidFill>
                <a:latin typeface="+mn-lt"/>
                <a:cs typeface="+mn-cs"/>
              </a:defRPr>
            </a:lvl1pPr>
            <a:extLst/>
          </a:lstStyle>
          <a:p>
            <a:pPr>
              <a:defRPr/>
            </a:pPr>
            <a:fld id="{02D1F708-D2D5-452D-8506-93429EE5F102}" type="datetime1">
              <a:rPr lang="ru-RU"/>
              <a:pPr>
                <a:defRPr/>
              </a:pPr>
              <a:t>03.02.2017</a:t>
            </a:fld>
            <a:endParaRPr lang="ru-RU"/>
          </a:p>
        </p:txBody>
      </p:sp>
      <p:sp>
        <p:nvSpPr>
          <p:cNvPr id="22" name="Нижний колонтитул 21"/>
          <p:cNvSpPr>
            <a:spLocks noGrp="1"/>
          </p:cNvSpPr>
          <p:nvPr>
            <p:ph type="ftr" sz="quarter" idx="3"/>
          </p:nvPr>
        </p:nvSpPr>
        <p:spPr>
          <a:xfrm>
            <a:off x="4379913" y="6408738"/>
            <a:ext cx="2351087" cy="365125"/>
          </a:xfrm>
          <a:prstGeom prst="rect">
            <a:avLst/>
          </a:prstGeom>
        </p:spPr>
        <p:txBody>
          <a:bodyPr vert="horz" anchor="b"/>
          <a:lstStyle>
            <a:lvl1pPr algn="r" eaLnBrk="1" fontAlgn="auto" latinLnBrk="0" hangingPunct="1">
              <a:spcBef>
                <a:spcPts val="0"/>
              </a:spcBef>
              <a:spcAft>
                <a:spcPts val="0"/>
              </a:spcAft>
              <a:defRPr kumimoji="0" sz="1000">
                <a:solidFill>
                  <a:schemeClr val="tx1"/>
                </a:solidFill>
                <a:latin typeface="+mn-lt"/>
                <a:cs typeface="+mn-cs"/>
              </a:defRPr>
            </a:lvl1pPr>
            <a:extLst/>
          </a:lstStyle>
          <a:p>
            <a:pPr>
              <a:defRPr/>
            </a:pPr>
            <a:endParaRPr lang="ru-RU"/>
          </a:p>
        </p:txBody>
      </p:sp>
      <p:sp>
        <p:nvSpPr>
          <p:cNvPr id="18" name="Номер слайда 17"/>
          <p:cNvSpPr>
            <a:spLocks noGrp="1"/>
          </p:cNvSpPr>
          <p:nvPr>
            <p:ph type="sldNum" sz="quarter" idx="4"/>
          </p:nvPr>
        </p:nvSpPr>
        <p:spPr>
          <a:xfrm>
            <a:off x="8647113" y="6408738"/>
            <a:ext cx="366712" cy="365125"/>
          </a:xfrm>
          <a:prstGeom prst="rect">
            <a:avLst/>
          </a:prstGeom>
        </p:spPr>
        <p:txBody>
          <a:bodyPr vert="horz" anchor="b"/>
          <a:lstStyle>
            <a:lvl1pPr algn="r" eaLnBrk="1" fontAlgn="auto" latinLnBrk="0" hangingPunct="1">
              <a:spcBef>
                <a:spcPts val="0"/>
              </a:spcBef>
              <a:spcAft>
                <a:spcPts val="0"/>
              </a:spcAft>
              <a:defRPr kumimoji="0" sz="1000" b="0">
                <a:solidFill>
                  <a:schemeClr val="tx1"/>
                </a:solidFill>
                <a:latin typeface="+mn-lt"/>
                <a:cs typeface="+mn-cs"/>
              </a:defRPr>
            </a:lvl1pPr>
            <a:extLst/>
          </a:lstStyle>
          <a:p>
            <a:pPr>
              <a:defRPr/>
            </a:pPr>
            <a:fld id="{A4231E9A-E461-43F7-93CB-7112BF405F4F}" type="slidenum">
              <a:rPr lang="ru-RU"/>
              <a:pPr>
                <a:defRPr/>
              </a:pPr>
              <a:t>‹#›</a:t>
            </a:fld>
            <a:endParaRPr lang="ru-RU"/>
          </a:p>
        </p:txBody>
      </p:sp>
    </p:spTree>
  </p:cSld>
  <p:clrMap bg1="lt1" tx1="dk1" bg2="lt2" tx2="dk2" accent1="accent1" accent2="accent2" accent3="accent3" accent4="accent4" accent5="accent5" accent6="accent6" hlink="hlink" folHlink="folHlink"/>
  <p:sldLayoutIdLst>
    <p:sldLayoutId id="2147483755" r:id="rId1"/>
    <p:sldLayoutId id="2147483751" r:id="rId2"/>
    <p:sldLayoutId id="2147483756" r:id="rId3"/>
    <p:sldLayoutId id="2147483757" r:id="rId4"/>
    <p:sldLayoutId id="2147483758" r:id="rId5"/>
    <p:sldLayoutId id="2147483759" r:id="rId6"/>
    <p:sldLayoutId id="2147483752" r:id="rId7"/>
    <p:sldLayoutId id="2147483760" r:id="rId8"/>
    <p:sldLayoutId id="2147483761" r:id="rId9"/>
    <p:sldLayoutId id="2147483753" r:id="rId10"/>
    <p:sldLayoutId id="2147483754" r:id="rId11"/>
  </p:sldLayoutIdLst>
  <p:hf hdr="0" ftr="0" dt="0"/>
  <p:txStyles>
    <p:titleStyle>
      <a:lvl1pPr algn="l" rtl="0" eaLnBrk="0" fontAlgn="base" hangingPunct="0">
        <a:spcBef>
          <a:spcPct val="0"/>
        </a:spcBef>
        <a:spcAft>
          <a:spcPct val="0"/>
        </a:spcAft>
        <a:defRPr sz="4100" b="1" kern="1200">
          <a:solidFill>
            <a:schemeClr val="tx2"/>
          </a:solidFill>
          <a:effectLst>
            <a:outerShdw blurRad="31750" dist="25400" dir="5400000" algn="tl" rotWithShape="0">
              <a:srgbClr val="000000">
                <a:alpha val="25000"/>
              </a:srgbClr>
            </a:outerShdw>
          </a:effectLst>
          <a:latin typeface="+mj-lt"/>
          <a:ea typeface="+mj-ea"/>
          <a:cs typeface="+mj-cs"/>
        </a:defRPr>
      </a:lvl1pPr>
      <a:lvl2pPr algn="l" rtl="0" eaLnBrk="0" fontAlgn="base" hangingPunct="0">
        <a:spcBef>
          <a:spcPct val="0"/>
        </a:spcBef>
        <a:spcAft>
          <a:spcPct val="0"/>
        </a:spcAft>
        <a:defRPr sz="4100" b="1">
          <a:solidFill>
            <a:schemeClr val="tx2"/>
          </a:solidFill>
          <a:latin typeface="Lucida Sans Unicode" pitchFamily="34" charset="0"/>
        </a:defRPr>
      </a:lvl2pPr>
      <a:lvl3pPr algn="l" rtl="0" eaLnBrk="0" fontAlgn="base" hangingPunct="0">
        <a:spcBef>
          <a:spcPct val="0"/>
        </a:spcBef>
        <a:spcAft>
          <a:spcPct val="0"/>
        </a:spcAft>
        <a:defRPr sz="4100" b="1">
          <a:solidFill>
            <a:schemeClr val="tx2"/>
          </a:solidFill>
          <a:latin typeface="Lucida Sans Unicode" pitchFamily="34" charset="0"/>
        </a:defRPr>
      </a:lvl3pPr>
      <a:lvl4pPr algn="l" rtl="0" eaLnBrk="0" fontAlgn="base" hangingPunct="0">
        <a:spcBef>
          <a:spcPct val="0"/>
        </a:spcBef>
        <a:spcAft>
          <a:spcPct val="0"/>
        </a:spcAft>
        <a:defRPr sz="4100" b="1">
          <a:solidFill>
            <a:schemeClr val="tx2"/>
          </a:solidFill>
          <a:latin typeface="Lucida Sans Unicode" pitchFamily="34" charset="0"/>
        </a:defRPr>
      </a:lvl4pPr>
      <a:lvl5pPr algn="l" rtl="0" eaLnBrk="0" fontAlgn="base" hangingPunct="0">
        <a:spcBef>
          <a:spcPct val="0"/>
        </a:spcBef>
        <a:spcAft>
          <a:spcPct val="0"/>
        </a:spcAft>
        <a:defRPr sz="4100" b="1">
          <a:solidFill>
            <a:schemeClr val="tx2"/>
          </a:solidFill>
          <a:latin typeface="Lucida Sans Unicode" pitchFamily="34" charset="0"/>
        </a:defRPr>
      </a:lvl5pPr>
      <a:lvl6pPr marL="457200" algn="l" rtl="0" fontAlgn="base">
        <a:spcBef>
          <a:spcPct val="0"/>
        </a:spcBef>
        <a:spcAft>
          <a:spcPct val="0"/>
        </a:spcAft>
        <a:defRPr sz="4100" b="1">
          <a:solidFill>
            <a:schemeClr val="tx2"/>
          </a:solidFill>
          <a:latin typeface="Lucida Sans Unicode" pitchFamily="34" charset="0"/>
        </a:defRPr>
      </a:lvl6pPr>
      <a:lvl7pPr marL="914400" algn="l" rtl="0" fontAlgn="base">
        <a:spcBef>
          <a:spcPct val="0"/>
        </a:spcBef>
        <a:spcAft>
          <a:spcPct val="0"/>
        </a:spcAft>
        <a:defRPr sz="4100" b="1">
          <a:solidFill>
            <a:schemeClr val="tx2"/>
          </a:solidFill>
          <a:latin typeface="Lucida Sans Unicode" pitchFamily="34" charset="0"/>
        </a:defRPr>
      </a:lvl7pPr>
      <a:lvl8pPr marL="1371600" algn="l" rtl="0" fontAlgn="base">
        <a:spcBef>
          <a:spcPct val="0"/>
        </a:spcBef>
        <a:spcAft>
          <a:spcPct val="0"/>
        </a:spcAft>
        <a:defRPr sz="4100" b="1">
          <a:solidFill>
            <a:schemeClr val="tx2"/>
          </a:solidFill>
          <a:latin typeface="Lucida Sans Unicode" pitchFamily="34" charset="0"/>
        </a:defRPr>
      </a:lvl8pPr>
      <a:lvl9pPr marL="1828800" algn="l" rtl="0" fontAlgn="base">
        <a:spcBef>
          <a:spcPct val="0"/>
        </a:spcBef>
        <a:spcAft>
          <a:spcPct val="0"/>
        </a:spcAft>
        <a:defRPr sz="4100" b="1">
          <a:solidFill>
            <a:schemeClr val="tx2"/>
          </a:solidFill>
          <a:latin typeface="Lucida Sans Unicode" pitchFamily="34" charset="0"/>
        </a:defRPr>
      </a:lvl9pPr>
      <a:extLst/>
    </p:titleStyle>
    <p:bodyStyle>
      <a:lvl1pPr marL="365125" indent="-255588" algn="l" rtl="0" eaLnBrk="0" fontAlgn="base" hangingPunct="0">
        <a:spcBef>
          <a:spcPts val="400"/>
        </a:spcBef>
        <a:spcAft>
          <a:spcPct val="0"/>
        </a:spcAft>
        <a:buClr>
          <a:schemeClr val="accent1"/>
        </a:buClr>
        <a:buSzPct val="68000"/>
        <a:buFont typeface="Wingdings 3" pitchFamily="18" charset="2"/>
        <a:buChar char=""/>
        <a:defRPr sz="2700" kern="1200">
          <a:solidFill>
            <a:schemeClr val="tx1"/>
          </a:solidFill>
          <a:latin typeface="+mn-lt"/>
          <a:ea typeface="+mn-ea"/>
          <a:cs typeface="+mn-cs"/>
        </a:defRPr>
      </a:lvl1pPr>
      <a:lvl2pPr marL="620713" indent="-228600" algn="l" rtl="0" eaLnBrk="0" fontAlgn="base" hangingPunct="0">
        <a:spcBef>
          <a:spcPts val="325"/>
        </a:spcBef>
        <a:spcAft>
          <a:spcPct val="0"/>
        </a:spcAft>
        <a:buClr>
          <a:schemeClr val="accent1"/>
        </a:buClr>
        <a:buFont typeface="Verdana" pitchFamily="34" charset="0"/>
        <a:buChar char="◦"/>
        <a:defRPr sz="2300" kern="1200">
          <a:solidFill>
            <a:schemeClr val="tx1"/>
          </a:solidFill>
          <a:latin typeface="+mn-lt"/>
          <a:ea typeface="+mn-ea"/>
          <a:cs typeface="+mn-cs"/>
        </a:defRPr>
      </a:lvl2pPr>
      <a:lvl3pPr marL="858838" indent="-228600" algn="l" rtl="0" eaLnBrk="0" fontAlgn="base" hangingPunct="0">
        <a:spcBef>
          <a:spcPts val="350"/>
        </a:spcBef>
        <a:spcAft>
          <a:spcPct val="0"/>
        </a:spcAft>
        <a:buClr>
          <a:schemeClr val="accent2"/>
        </a:buClr>
        <a:buSzPct val="100000"/>
        <a:buFont typeface="Wingdings 2" pitchFamily="18" charset="2"/>
        <a:buChar char=""/>
        <a:defRPr sz="2100" kern="1200">
          <a:solidFill>
            <a:schemeClr val="tx1"/>
          </a:solidFill>
          <a:latin typeface="+mn-lt"/>
          <a:ea typeface="+mn-ea"/>
          <a:cs typeface="+mn-cs"/>
        </a:defRPr>
      </a:lvl3pPr>
      <a:lvl4pPr marL="1143000" indent="-228600" algn="l" rtl="0" eaLnBrk="0" fontAlgn="base" hangingPunct="0">
        <a:spcBef>
          <a:spcPts val="350"/>
        </a:spcBef>
        <a:spcAft>
          <a:spcPct val="0"/>
        </a:spcAft>
        <a:buClr>
          <a:schemeClr val="accent2"/>
        </a:buClr>
        <a:buFont typeface="Wingdings 2" pitchFamily="18" charset="2"/>
        <a:buChar char=""/>
        <a:defRPr sz="1900" kern="1200">
          <a:solidFill>
            <a:schemeClr val="tx1"/>
          </a:solidFill>
          <a:latin typeface="+mn-lt"/>
          <a:ea typeface="+mn-ea"/>
          <a:cs typeface="+mn-cs"/>
        </a:defRPr>
      </a:lvl4pPr>
      <a:lvl5pPr marL="1371600" indent="-228600" algn="l" rtl="0" eaLnBrk="0" fontAlgn="base" hangingPunct="0">
        <a:spcBef>
          <a:spcPts val="350"/>
        </a:spcBef>
        <a:spcAft>
          <a:spcPct val="0"/>
        </a:spcAft>
        <a:buClr>
          <a:schemeClr val="accent2"/>
        </a:buClr>
        <a:buFont typeface="Wingdings 2" pitchFamily="18" charset="2"/>
        <a:buChar char=""/>
        <a:defRPr sz="2000" kern="1200">
          <a:solidFill>
            <a:schemeClr val="tx1"/>
          </a:solidFill>
          <a:latin typeface="+mn-lt"/>
          <a:ea typeface="+mn-ea"/>
          <a:cs typeface="+mn-cs"/>
        </a:defRPr>
      </a:lvl5pPr>
      <a:lvl6pPr marL="1600200" indent="-228600" algn="l" rtl="0" eaLnBrk="1" latinLnBrk="0" hangingPunct="1">
        <a:spcBef>
          <a:spcPts val="350"/>
        </a:spcBef>
        <a:buClr>
          <a:schemeClr val="accent3"/>
        </a:buClr>
        <a:buFont typeface="Wingdings 2"/>
        <a:buChar char=""/>
        <a:defRPr kumimoji="0" sz="1800" kern="1200">
          <a:solidFill>
            <a:schemeClr val="tx1"/>
          </a:solidFill>
          <a:latin typeface="+mn-lt"/>
          <a:ea typeface="+mn-ea"/>
          <a:cs typeface="+mn-cs"/>
        </a:defRPr>
      </a:lvl6pPr>
      <a:lvl7pPr marL="18288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7pPr>
      <a:lvl8pPr marL="20574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8pPr>
      <a:lvl9pPr marL="2286000" indent="-228600" algn="l" rtl="0" eaLnBrk="1" latinLnBrk="0" hangingPunct="1">
        <a:spcBef>
          <a:spcPts val="350"/>
        </a:spcBef>
        <a:buClr>
          <a:schemeClr val="accent3"/>
        </a:buClr>
        <a:buFont typeface="Wingdings 2"/>
        <a:buChar char=""/>
        <a:defRPr kumimoji="0" sz="1600" kern="1200" baseline="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3" Type="http://schemas.openxmlformats.org/officeDocument/2006/relationships/notesSlide" Target="../notesSlides/notesSlide1.xml"/><Relationship Id="rId7" Type="http://schemas.openxmlformats.org/officeDocument/2006/relationships/image" Target="../media/image4.jpeg"/><Relationship Id="rId2" Type="http://schemas.openxmlformats.org/officeDocument/2006/relationships/slideLayout" Target="../slideLayouts/slideLayout6.xml"/><Relationship Id="rId1" Type="http://schemas.openxmlformats.org/officeDocument/2006/relationships/tags" Target="../tags/tag1.xml"/><Relationship Id="rId6" Type="http://schemas.openxmlformats.org/officeDocument/2006/relationships/image" Target="../media/image3.jpeg"/><Relationship Id="rId5" Type="http://schemas.openxmlformats.org/officeDocument/2006/relationships/slide" Target="slide14.xml"/><Relationship Id="rId4" Type="http://schemas.openxmlformats.org/officeDocument/2006/relationships/slide" Target="slide3.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6.xml"/><Relationship Id="rId1" Type="http://schemas.openxmlformats.org/officeDocument/2006/relationships/tags" Target="../tags/tag2.xml"/><Relationship Id="rId4" Type="http://schemas.openxmlformats.org/officeDocument/2006/relationships/image" Target="../media/image5.jpeg"/></Relationships>
</file>

<file path=ppt/slides/_rels/slide4.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6.xml"/><Relationship Id="rId1" Type="http://schemas.openxmlformats.org/officeDocument/2006/relationships/tags" Target="../tags/tag3.xml"/><Relationship Id="rId5" Type="http://schemas.openxmlformats.org/officeDocument/2006/relationships/image" Target="../media/image7.jpeg"/><Relationship Id="rId4" Type="http://schemas.openxmlformats.org/officeDocument/2006/relationships/image" Target="../media/image6.jpeg"/></Relationships>
</file>

<file path=ppt/slides/_rels/slide5.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4.xml"/><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5.xml"/><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7.xml"/><Relationship Id="rId1" Type="http://schemas.openxmlformats.org/officeDocument/2006/relationships/slideLayout" Target="../slideLayouts/slideLayout6.xml"/><Relationship Id="rId4" Type="http://schemas.openxmlformats.org/officeDocument/2006/relationships/image" Target="../media/image11.jpeg"/></Relationships>
</file>

<file path=ppt/slides/_rels/slide9.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8.xml"/><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9.xml"/><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0.xml"/><Relationship Id="rId1" Type="http://schemas.openxmlformats.org/officeDocument/2006/relationships/slideLayout" Target="../slideLayouts/slideLayout6.xml"/><Relationship Id="rId4" Type="http://schemas.openxmlformats.org/officeDocument/2006/relationships/image" Target="../media/image15.jpeg"/></Relationships>
</file>

<file path=ppt/slides/_rels/slide12.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11.xml"/><Relationship Id="rId1" Type="http://schemas.openxmlformats.org/officeDocument/2006/relationships/slideLayout" Target="../slideLayouts/slideLayout6.xml"/><Relationship Id="rId5" Type="http://schemas.openxmlformats.org/officeDocument/2006/relationships/image" Target="../media/image18.jpeg"/><Relationship Id="rId4" Type="http://schemas.openxmlformats.org/officeDocument/2006/relationships/image" Target="../media/image17.png"/></Relationships>
</file>

<file path=ppt/slides/_rels/slide13.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12.xml"/><Relationship Id="rId1" Type="http://schemas.openxmlformats.org/officeDocument/2006/relationships/slideLayout" Target="../slideLayouts/slideLayout7.xml"/><Relationship Id="rId4" Type="http://schemas.openxmlformats.org/officeDocument/2006/relationships/image" Target="../media/image20.png"/></Relationships>
</file>

<file path=ppt/slides/_rels/slide14.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13.xml"/><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14.xml"/><Relationship Id="rId1" Type="http://schemas.openxmlformats.org/officeDocument/2006/relationships/slideLayout" Target="../slideLayouts/slideLayout6.xml"/><Relationship Id="rId4" Type="http://schemas.openxmlformats.org/officeDocument/2006/relationships/image" Target="../media/image23.jpeg"/></Relationships>
</file>

<file path=ppt/slides/_rels/slide16.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5.xml"/><Relationship Id="rId1" Type="http://schemas.openxmlformats.org/officeDocument/2006/relationships/slideLayout" Target="../slideLayouts/slideLayout6.xml"/><Relationship Id="rId4" Type="http://schemas.openxmlformats.org/officeDocument/2006/relationships/image" Target="../media/image24.jpeg"/></Relationships>
</file>

<file path=ppt/slides/_rels/slide17.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16.xml"/><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17.xml"/><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18.xml"/><Relationship Id="rId1" Type="http://schemas.openxmlformats.org/officeDocument/2006/relationships/slideLayout" Target="../slideLayouts/slideLayout6.xml"/></Relationships>
</file>

<file path=ppt/slides/_rels/slide20.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19.xml"/><Relationship Id="rId1" Type="http://schemas.openxmlformats.org/officeDocument/2006/relationships/slideLayout" Target="../slideLayouts/slideLayout6.xml"/><Relationship Id="rId4" Type="http://schemas.openxmlformats.org/officeDocument/2006/relationships/image" Target="../media/image29.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Номер слайда 5"/>
          <p:cNvSpPr>
            <a:spLocks noGrp="1"/>
          </p:cNvSpPr>
          <p:nvPr>
            <p:ph type="sldNum" sz="quarter" idx="12"/>
          </p:nvPr>
        </p:nvSpPr>
        <p:spPr bwMode="auto">
          <a:ln>
            <a:miter lim="800000"/>
            <a:headEnd/>
            <a:tailEnd/>
          </a:ln>
        </p:spPr>
        <p:txBody>
          <a:bodyPr wrap="square" lIns="91440" tIns="45720" rIns="91440" bIns="45720" numCol="1" anchorCtr="0" compatLnSpc="1">
            <a:prstTxWarp prst="textNoShape">
              <a:avLst/>
            </a:prstTxWarp>
          </a:bodyPr>
          <a:lstStyle/>
          <a:p>
            <a:pPr fontAlgn="base">
              <a:spcBef>
                <a:spcPct val="0"/>
              </a:spcBef>
              <a:spcAft>
                <a:spcPct val="0"/>
              </a:spcAft>
              <a:defRPr/>
            </a:pPr>
            <a:fld id="{59CA9048-3146-44CB-B1CA-232DC44D38AA}" type="slidenum">
              <a:rPr lang="ru-RU" smtClean="0"/>
              <a:pPr fontAlgn="base">
                <a:spcBef>
                  <a:spcPct val="0"/>
                </a:spcBef>
                <a:spcAft>
                  <a:spcPct val="0"/>
                </a:spcAft>
                <a:defRPr/>
              </a:pPr>
              <a:t>1</a:t>
            </a:fld>
            <a:endParaRPr lang="ru-RU" smtClean="0"/>
          </a:p>
        </p:txBody>
      </p:sp>
      <p:sp>
        <p:nvSpPr>
          <p:cNvPr id="9219" name="Содержимое 21"/>
          <p:cNvSpPr>
            <a:spLocks noGrp="1"/>
          </p:cNvSpPr>
          <p:nvPr>
            <p:ph idx="4294967295"/>
          </p:nvPr>
        </p:nvSpPr>
        <p:spPr>
          <a:xfrm>
            <a:off x="0" y="188913"/>
            <a:ext cx="9144000" cy="5818187"/>
          </a:xfrm>
        </p:spPr>
        <p:txBody>
          <a:bodyPr/>
          <a:lstStyle/>
          <a:p>
            <a:pPr eaLnBrk="1" hangingPunct="1">
              <a:buFont typeface="Arial" charset="0"/>
              <a:buChar char="•"/>
            </a:pPr>
            <a:endParaRPr lang="ru-RU" smtClean="0">
              <a:latin typeface="Times New Roman" pitchFamily="18" charset="0"/>
              <a:cs typeface="Times New Roman" pitchFamily="18" charset="0"/>
            </a:endParaRPr>
          </a:p>
          <a:p>
            <a:pPr eaLnBrk="1" hangingPunct="1">
              <a:buFont typeface="Arial" charset="0"/>
              <a:buNone/>
            </a:pPr>
            <a:r>
              <a:rPr lang="ru-RU" smtClean="0"/>
              <a:t>  Путь духовных исканий Андрея Болконского и Пьера Безухова в романе  «Война и мир».. </a:t>
            </a:r>
            <a:endParaRPr lang="ru-RU" smtClean="0">
              <a:latin typeface="Times New Roman" pitchFamily="18" charset="0"/>
              <a:cs typeface="Times New Roman" pitchFamily="18" charset="0"/>
            </a:endParaRPr>
          </a:p>
          <a:p>
            <a:pPr eaLnBrk="1" hangingPunct="1">
              <a:buFont typeface="Arial" charset="0"/>
              <a:buChar char="•"/>
            </a:pPr>
            <a:r>
              <a:rPr lang="ru-RU" smtClean="0">
                <a:latin typeface="Times New Roman" pitchFamily="18" charset="0"/>
                <a:cs typeface="Times New Roman" pitchFamily="18" charset="0"/>
                <a:hlinkClick r:id="rId4" action="ppaction://hlinksldjump"/>
              </a:rPr>
              <a:t>Пьер Безухов</a:t>
            </a:r>
            <a:endParaRPr lang="ru-RU" smtClean="0">
              <a:latin typeface="Times New Roman" pitchFamily="18" charset="0"/>
              <a:cs typeface="Times New Roman" pitchFamily="18" charset="0"/>
            </a:endParaRPr>
          </a:p>
          <a:p>
            <a:pPr eaLnBrk="1" hangingPunct="1">
              <a:buFont typeface="Arial" charset="0"/>
              <a:buChar char="•"/>
            </a:pPr>
            <a:r>
              <a:rPr lang="ru-RU" smtClean="0">
                <a:latin typeface="Times New Roman" pitchFamily="18" charset="0"/>
                <a:cs typeface="Times New Roman" pitchFamily="18" charset="0"/>
                <a:hlinkClick r:id="rId5" action="ppaction://hlinksldjump"/>
              </a:rPr>
              <a:t>Андрей Болконский</a:t>
            </a:r>
            <a:endParaRPr lang="ru-RU" smtClean="0">
              <a:latin typeface="Times New Roman" pitchFamily="18" charset="0"/>
              <a:cs typeface="Times New Roman" pitchFamily="18" charset="0"/>
            </a:endParaRPr>
          </a:p>
        </p:txBody>
      </p:sp>
      <p:pic>
        <p:nvPicPr>
          <p:cNvPr id="5123" name="Picture 3" descr="F:\Толстой\Работа\4-1.jpg"/>
          <p:cNvPicPr>
            <a:picLocks noChangeAspect="1" noChangeArrowheads="1"/>
          </p:cNvPicPr>
          <p:nvPr/>
        </p:nvPicPr>
        <p:blipFill>
          <a:blip r:embed="rId6" cstate="email">
            <a:extLst>
              <a:ext uri="{28A0092B-C50C-407E-A947-70E740481C1C}">
                <a14:useLocalDpi xmlns:a14="http://schemas.microsoft.com/office/drawing/2010/main"/>
              </a:ext>
            </a:extLst>
          </a:blip>
          <a:srcRect/>
          <a:stretch>
            <a:fillRect/>
          </a:stretch>
        </p:blipFill>
        <p:spPr bwMode="auto">
          <a:xfrm>
            <a:off x="6143625" y="1714500"/>
            <a:ext cx="3000375" cy="3754438"/>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5124" name="Picture 4" descr="F:\Толстой\Работа\))\p18_voina.jpg"/>
          <p:cNvPicPr>
            <a:picLocks noChangeAspect="1" noChangeArrowheads="1"/>
          </p:cNvPicPr>
          <p:nvPr/>
        </p:nvPicPr>
        <p:blipFill>
          <a:blip r:embed="rId7" cstate="email">
            <a:extLst>
              <a:ext uri="{28A0092B-C50C-407E-A947-70E740481C1C}">
                <a14:useLocalDpi xmlns:a14="http://schemas.microsoft.com/office/drawing/2010/main"/>
              </a:ext>
            </a:extLst>
          </a:blip>
          <a:srcRect/>
          <a:stretch>
            <a:fillRect/>
          </a:stretch>
        </p:blipFill>
        <p:spPr bwMode="auto">
          <a:xfrm>
            <a:off x="0" y="3460750"/>
            <a:ext cx="4786313" cy="339725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custDataLst>
      <p:tags r:id="rId1"/>
    </p:custDataLst>
  </p:cSld>
  <p:clrMapOvr>
    <a:masterClrMapping/>
  </p:clrMapOvr>
  <p:transition>
    <p:fade thruBlk="1"/>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3"/>
          <p:cNvSpPr>
            <a:spLocks noGrp="1"/>
          </p:cNvSpPr>
          <p:nvPr>
            <p:ph type="body" idx="4294967295"/>
          </p:nvPr>
        </p:nvSpPr>
        <p:spPr/>
        <p:txBody>
          <a:bodyPr/>
          <a:lstStyle/>
          <a:p>
            <a:pPr algn="ctr" eaLnBrk="1" hangingPunct="1"/>
            <a:r>
              <a:rPr lang="ru-RU" sz="4400" smtClean="0"/>
              <a:t>  “Две дороги –</a:t>
            </a:r>
          </a:p>
          <a:p>
            <a:pPr algn="ctr" eaLnBrk="1" hangingPunct="1"/>
            <a:r>
              <a:rPr lang="ru-RU" sz="4400" smtClean="0"/>
              <a:t> два пути развития России»</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Заголовок 8"/>
          <p:cNvSpPr>
            <a:spLocks noGrp="1"/>
          </p:cNvSpPr>
          <p:nvPr>
            <p:ph type="title"/>
          </p:nvPr>
        </p:nvSpPr>
        <p:spPr/>
        <p:txBody>
          <a:bodyPr/>
          <a:lstStyle/>
          <a:p>
            <a:pPr eaLnBrk="1" fontAlgn="auto" hangingPunct="1">
              <a:spcAft>
                <a:spcPts val="0"/>
              </a:spcAft>
              <a:defRPr/>
            </a:pPr>
            <a:r>
              <a:rPr lang="ru-RU" dirty="0" smtClean="0"/>
              <a:t>Пьер Безухов</a:t>
            </a:r>
            <a:endParaRPr lang="ru-RU" dirty="0"/>
          </a:p>
        </p:txBody>
      </p:sp>
      <p:pic>
        <p:nvPicPr>
          <p:cNvPr id="7" name="Содержимое 6" descr="6.jpg"/>
          <p:cNvPicPr>
            <a:picLocks noGrp="1" noChangeAspect="1"/>
          </p:cNvPicPr>
          <p:nvPr>
            <p:ph sz="half" idx="4294967295"/>
          </p:nvPr>
        </p:nvPicPr>
        <p:blipFill>
          <a:blip r:embed="rId4"/>
          <a:stretch>
            <a:fillRect/>
          </a:stretch>
        </p:blipFill>
        <p:spPr>
          <a:xfrm>
            <a:off x="5546725" y="2332038"/>
            <a:ext cx="3597275" cy="4525962"/>
          </a:xfrm>
          <a:ln w="38100" cap="sq">
            <a:solidFill>
              <a:srgbClr val="000000"/>
            </a:solidFill>
          </a:ln>
          <a:effectLst>
            <a:outerShdw blurRad="50800" dist="38100" dir="2700000" algn="tl" rotWithShape="0">
              <a:srgbClr val="000000">
                <a:alpha val="43000"/>
              </a:srgbClr>
            </a:outerShdw>
          </a:effectLst>
        </p:spPr>
      </p:pic>
      <p:sp>
        <p:nvSpPr>
          <p:cNvPr id="11268" name="Прямоугольник 7"/>
          <p:cNvSpPr>
            <a:spLocks noChangeArrowheads="1"/>
          </p:cNvSpPr>
          <p:nvPr/>
        </p:nvSpPr>
        <p:spPr bwMode="auto">
          <a:xfrm>
            <a:off x="571500" y="2071688"/>
            <a:ext cx="4572000" cy="3387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indent="457200"/>
            <a:r>
              <a:rPr lang="ru-RU">
                <a:latin typeface="Times New Roman" pitchFamily="18" charset="0"/>
                <a:cs typeface="Times New Roman" pitchFamily="18" charset="0"/>
              </a:rPr>
              <a:t>В начале романа перед нами предстает  массивный молодой человек с умным, робким и наблюдательным взглядом. Пьер Безухов эмоционален, мягок, легко поддается чужому влиянию, он выделяется среди остальных посетителей светского салона своей естественностью, искренностью, простотой, живостью. </a:t>
            </a:r>
          </a:p>
          <a:p>
            <a:pPr indent="457200"/>
            <a:r>
              <a:rPr lang="ru-RU">
                <a:latin typeface="Times New Roman" pitchFamily="18" charset="0"/>
                <a:cs typeface="Times New Roman" pitchFamily="18" charset="0"/>
              </a:rPr>
              <a:t>Писатель показывает нам его в постоянном движении, в сомнениях и поисках, в непрерывном внутреннем развитии.</a:t>
            </a:r>
          </a:p>
        </p:txBody>
      </p:sp>
      <p:sp>
        <p:nvSpPr>
          <p:cNvPr id="10245" name="Номер слайда 4"/>
          <p:cNvSpPr>
            <a:spLocks noGrp="1"/>
          </p:cNvSpPr>
          <p:nvPr>
            <p:ph type="sldNum" sz="quarter" idx="12"/>
          </p:nvPr>
        </p:nvSpPr>
        <p:spPr bwMode="auto">
          <a:ln>
            <a:miter lim="800000"/>
            <a:headEnd/>
            <a:tailEnd/>
          </a:ln>
        </p:spPr>
        <p:txBody>
          <a:bodyPr wrap="square" lIns="91440" tIns="45720" rIns="91440" bIns="45720" numCol="1" anchorCtr="0" compatLnSpc="1">
            <a:prstTxWarp prst="textNoShape">
              <a:avLst/>
            </a:prstTxWarp>
          </a:bodyPr>
          <a:lstStyle/>
          <a:p>
            <a:pPr fontAlgn="base">
              <a:spcBef>
                <a:spcPct val="0"/>
              </a:spcBef>
              <a:spcAft>
                <a:spcPct val="0"/>
              </a:spcAft>
              <a:defRPr/>
            </a:pPr>
            <a:fld id="{A99FD9B0-3D8D-4354-BCE2-BDB4F2D2D973}" type="slidenum">
              <a:rPr lang="ru-RU" smtClean="0"/>
              <a:pPr fontAlgn="base">
                <a:spcBef>
                  <a:spcPct val="0"/>
                </a:spcBef>
                <a:spcAft>
                  <a:spcPct val="0"/>
                </a:spcAft>
                <a:defRPr/>
              </a:pPr>
              <a:t>3</a:t>
            </a:fld>
            <a:endParaRPr lang="ru-RU" smtClean="0"/>
          </a:p>
        </p:txBody>
      </p:sp>
    </p:spTree>
    <p:custDataLst>
      <p:tags r:id="rId1"/>
    </p:custDataLst>
  </p:cSld>
  <p:clrMapOvr>
    <a:masterClrMapping/>
  </p:clrMapOvr>
  <p:transition>
    <p:fade thruBlk="1"/>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F:\Толстой\Работа\Рисунок1.jpg"/>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0" y="0"/>
            <a:ext cx="2620963" cy="2098675"/>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2" name="Заголовок 1"/>
          <p:cNvSpPr>
            <a:spLocks noGrp="1"/>
          </p:cNvSpPr>
          <p:nvPr>
            <p:ph type="title"/>
          </p:nvPr>
        </p:nvSpPr>
        <p:spPr>
          <a:xfrm>
            <a:off x="2571736" y="0"/>
            <a:ext cx="6572264" cy="1143000"/>
          </a:xfrm>
        </p:spPr>
        <p:txBody>
          <a:bodyPr>
            <a:normAutofit fontScale="90000"/>
          </a:bodyPr>
          <a:lstStyle/>
          <a:p>
            <a:pPr algn="ctr" eaLnBrk="1" fontAlgn="auto" hangingPunct="1">
              <a:spcAft>
                <a:spcPts val="0"/>
              </a:spcAft>
              <a:defRPr/>
            </a:pPr>
            <a:r>
              <a:rPr lang="ru-RU" dirty="0" smtClean="0"/>
              <a:t>В салоне Анны Павловны </a:t>
            </a:r>
            <a:r>
              <a:rPr lang="ru-RU" dirty="0" err="1" smtClean="0"/>
              <a:t>Шерер</a:t>
            </a:r>
            <a:r>
              <a:rPr lang="ru-RU" dirty="0" smtClean="0"/>
              <a:t>.</a:t>
            </a:r>
            <a:endParaRPr lang="ru-RU" dirty="0"/>
          </a:p>
        </p:txBody>
      </p:sp>
      <p:pic>
        <p:nvPicPr>
          <p:cNvPr id="5122" name="Picture 2" descr="D:\OLD\Мои документы\Мои документы\Даша\Литература\Толстой\Работа\vimP1.jpg"/>
          <p:cNvPicPr>
            <a:picLocks noChangeAspect="1" noChangeArrowheads="1"/>
          </p:cNvPicPr>
          <p:nvPr/>
        </p:nvPicPr>
        <p:blipFill>
          <a:blip r:embed="rId5"/>
          <a:srcRect/>
          <a:stretch>
            <a:fillRect/>
          </a:stretch>
        </p:blipFill>
        <p:spPr bwMode="auto">
          <a:xfrm>
            <a:off x="5572125" y="4179888"/>
            <a:ext cx="3571875" cy="2678112"/>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12293" name="Прямоугольник 3"/>
          <p:cNvSpPr>
            <a:spLocks noChangeArrowheads="1"/>
          </p:cNvSpPr>
          <p:nvPr/>
        </p:nvSpPr>
        <p:spPr bwMode="auto">
          <a:xfrm>
            <a:off x="2571750" y="1071563"/>
            <a:ext cx="6572250" cy="25638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indent="457200"/>
            <a:r>
              <a:rPr lang="ru-RU">
                <a:latin typeface="Times New Roman" pitchFamily="18" charset="0"/>
                <a:cs typeface="Times New Roman" pitchFamily="18" charset="0"/>
              </a:rPr>
              <a:t>Пьер Безухов выступает горячим защитником Наполеона. Его мысли путанны, слова неточны, но его симпатии очевидно на стороне французского императора, который «</a:t>
            </a:r>
            <a:r>
              <a:rPr lang="ru-RU" i="1">
                <a:latin typeface="Times New Roman" pitchFamily="18" charset="0"/>
                <a:cs typeface="Times New Roman" pitchFamily="18" charset="0"/>
              </a:rPr>
              <a:t>велик, потому что он стал выше революции, подавил ее злоупотребления, удержав все хорошее - и равенства граждан, и свободу слова и печати - и только поэтому приобрел власть». </a:t>
            </a:r>
            <a:r>
              <a:rPr lang="ru-RU">
                <a:latin typeface="Times New Roman" pitchFamily="18" charset="0"/>
                <a:cs typeface="Times New Roman" pitchFamily="18" charset="0"/>
              </a:rPr>
              <a:t>Пьер готов простить многое своему кумиру, потому что сущность его скрыта и неясна ему. Он находит оправдания преступлениям Наполеона. </a:t>
            </a:r>
          </a:p>
        </p:txBody>
      </p:sp>
      <p:sp>
        <p:nvSpPr>
          <p:cNvPr id="12294" name="Прямоугольник 4"/>
          <p:cNvSpPr>
            <a:spLocks noChangeArrowheads="1"/>
          </p:cNvSpPr>
          <p:nvPr/>
        </p:nvSpPr>
        <p:spPr bwMode="auto">
          <a:xfrm>
            <a:off x="571500" y="3500438"/>
            <a:ext cx="4572000" cy="2862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indent="457200"/>
            <a:r>
              <a:rPr lang="ru-RU">
                <a:latin typeface="Times New Roman" pitchFamily="18" charset="0"/>
                <a:cs typeface="Times New Roman" pitchFamily="18" charset="0"/>
              </a:rPr>
              <a:t>Пьер, посмевший защищать Наполеона в кругу людей, настроенных монархически и потому ненавидевших французского узурпатора, подвергся дружному нападению. Его выручает князь Андрей, завершая спор примирительной фразой: </a:t>
            </a:r>
            <a:r>
              <a:rPr lang="ru-RU" i="1">
                <a:latin typeface="Times New Roman" pitchFamily="18" charset="0"/>
                <a:cs typeface="Times New Roman" pitchFamily="18" charset="0"/>
              </a:rPr>
              <a:t>«Наполеон как человек велик на Аркольском мосту, в госпитале в Яффе, где он чумным подает руку, но… есть другие поступки, которые трудно оправдать».</a:t>
            </a:r>
          </a:p>
        </p:txBody>
      </p:sp>
      <p:sp>
        <p:nvSpPr>
          <p:cNvPr id="11271" name="Номер слайда 6"/>
          <p:cNvSpPr>
            <a:spLocks noGrp="1"/>
          </p:cNvSpPr>
          <p:nvPr>
            <p:ph type="sldNum" sz="quarter" idx="12"/>
          </p:nvPr>
        </p:nvSpPr>
        <p:spPr bwMode="auto">
          <a:ln>
            <a:miter lim="800000"/>
            <a:headEnd/>
            <a:tailEnd/>
          </a:ln>
        </p:spPr>
        <p:txBody>
          <a:bodyPr wrap="square" lIns="91440" tIns="45720" rIns="91440" bIns="45720" numCol="1" anchorCtr="0" compatLnSpc="1">
            <a:prstTxWarp prst="textNoShape">
              <a:avLst/>
            </a:prstTxWarp>
          </a:bodyPr>
          <a:lstStyle/>
          <a:p>
            <a:pPr fontAlgn="base">
              <a:spcBef>
                <a:spcPct val="0"/>
              </a:spcBef>
              <a:spcAft>
                <a:spcPct val="0"/>
              </a:spcAft>
              <a:defRPr/>
            </a:pPr>
            <a:fld id="{534B8C98-0368-4E88-9FF5-5F53AC697342}" type="slidenum">
              <a:rPr lang="ru-RU" smtClean="0"/>
              <a:pPr fontAlgn="base">
                <a:spcBef>
                  <a:spcPct val="0"/>
                </a:spcBef>
                <a:spcAft>
                  <a:spcPct val="0"/>
                </a:spcAft>
                <a:defRPr/>
              </a:pPr>
              <a:t>4</a:t>
            </a:fld>
            <a:endParaRPr lang="ru-RU" smtClean="0"/>
          </a:p>
        </p:txBody>
      </p:sp>
    </p:spTree>
    <p:custDataLst>
      <p:tags r:id="rId1"/>
    </p:custDataLst>
  </p:cSld>
  <p:clrMapOvr>
    <a:masterClrMapping/>
  </p:clrMapOvr>
  <p:transition>
    <p:fade thruBlk="1"/>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42844" y="274638"/>
            <a:ext cx="8715436" cy="1143000"/>
          </a:xfrm>
        </p:spPr>
        <p:txBody>
          <a:bodyPr/>
          <a:lstStyle/>
          <a:p>
            <a:pPr eaLnBrk="1" fontAlgn="auto" hangingPunct="1">
              <a:spcAft>
                <a:spcPts val="0"/>
              </a:spcAft>
              <a:defRPr/>
            </a:pPr>
            <a:r>
              <a:rPr lang="ru-RU" dirty="0" smtClean="0"/>
              <a:t>Дуэль с Долоховым.</a:t>
            </a:r>
            <a:endParaRPr lang="ru-RU" dirty="0"/>
          </a:p>
        </p:txBody>
      </p:sp>
      <p:pic>
        <p:nvPicPr>
          <p:cNvPr id="5" name="Picture 3" descr="F:\Толстой\Работа\3-3.jpg"/>
          <p:cNvPicPr>
            <a:picLocks noChangeAspect="1" noChangeArrowheads="1"/>
          </p:cNvPicPr>
          <p:nvPr/>
        </p:nvPicPr>
        <p:blipFill>
          <a:blip r:embed="rId3"/>
          <a:srcRect/>
          <a:stretch>
            <a:fillRect/>
          </a:stretch>
        </p:blipFill>
        <p:spPr bwMode="auto">
          <a:xfrm>
            <a:off x="0" y="3729038"/>
            <a:ext cx="5429250" cy="3128962"/>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12292" name="Номер слайда 7"/>
          <p:cNvSpPr>
            <a:spLocks noGrp="1"/>
          </p:cNvSpPr>
          <p:nvPr>
            <p:ph type="sldNum" sz="quarter" idx="12"/>
          </p:nvPr>
        </p:nvSpPr>
        <p:spPr bwMode="auto">
          <a:ln>
            <a:miter lim="800000"/>
            <a:headEnd/>
            <a:tailEnd/>
          </a:ln>
        </p:spPr>
        <p:txBody>
          <a:bodyPr wrap="square" lIns="91440" tIns="45720" rIns="91440" bIns="45720" numCol="1" anchorCtr="0" compatLnSpc="1">
            <a:prstTxWarp prst="textNoShape">
              <a:avLst/>
            </a:prstTxWarp>
          </a:bodyPr>
          <a:lstStyle/>
          <a:p>
            <a:pPr fontAlgn="base">
              <a:spcBef>
                <a:spcPct val="0"/>
              </a:spcBef>
              <a:spcAft>
                <a:spcPct val="0"/>
              </a:spcAft>
              <a:defRPr/>
            </a:pPr>
            <a:fld id="{0C2C5504-ADB1-43E0-A149-B156541BEEAD}" type="slidenum">
              <a:rPr lang="ru-RU" smtClean="0"/>
              <a:pPr fontAlgn="base">
                <a:spcBef>
                  <a:spcPct val="0"/>
                </a:spcBef>
                <a:spcAft>
                  <a:spcPct val="0"/>
                </a:spcAft>
                <a:defRPr/>
              </a:pPr>
              <a:t>5</a:t>
            </a:fld>
            <a:endParaRPr lang="ru-RU" smtClean="0"/>
          </a:p>
        </p:txBody>
      </p:sp>
      <p:sp>
        <p:nvSpPr>
          <p:cNvPr id="13317" name="Прямоугольник 9"/>
          <p:cNvSpPr>
            <a:spLocks noChangeArrowheads="1"/>
          </p:cNvSpPr>
          <p:nvPr/>
        </p:nvSpPr>
        <p:spPr bwMode="auto">
          <a:xfrm>
            <a:off x="0" y="1500188"/>
            <a:ext cx="9144000" cy="203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indent="457200"/>
            <a:r>
              <a:rPr lang="ru-RU">
                <a:latin typeface="Times New Roman" pitchFamily="18" charset="0"/>
                <a:cs typeface="Times New Roman" pitchFamily="18" charset="0"/>
              </a:rPr>
              <a:t>Безусловно, одним из испытаний Пьера является дуэль с Долоховым. Граф думает, что Долохов и его жена Элен – любовники, и после тоста, произнесенного его «врагом»: </a:t>
            </a:r>
            <a:r>
              <a:rPr lang="ru-RU" i="1">
                <a:latin typeface="Times New Roman" pitchFamily="18" charset="0"/>
                <a:cs typeface="Times New Roman" pitchFamily="18" charset="0"/>
              </a:rPr>
              <a:t>«За здоровье красивых женщин и их любовников»,</a:t>
            </a:r>
            <a:r>
              <a:rPr lang="ru-RU">
                <a:latin typeface="Times New Roman" pitchFamily="18" charset="0"/>
                <a:cs typeface="Times New Roman" pitchFamily="18" charset="0"/>
              </a:rPr>
              <a:t> Безухов понимает, что его подозрения не напрасны. Пьер вызывает обидчика на дуэль, но делает это  неуверенно, робко, можно даже подумать, что слова :</a:t>
            </a:r>
            <a:r>
              <a:rPr lang="ru-RU" i="1">
                <a:latin typeface="Times New Roman" pitchFamily="18" charset="0"/>
                <a:cs typeface="Times New Roman" pitchFamily="18" charset="0"/>
              </a:rPr>
              <a:t> «Вы…вы…негодяй!..я вас вызываю…»</a:t>
            </a:r>
            <a:r>
              <a:rPr lang="ru-RU">
                <a:latin typeface="Times New Roman" pitchFamily="18" charset="0"/>
                <a:cs typeface="Times New Roman" pitchFamily="18" charset="0"/>
              </a:rPr>
              <a:t> – нечаянно вырвались у него. Он не осознает, к чему может привести этот поединок, не осознают это и секунданты: Несвицкий – секундант Пьера, Николоай Ростов – Долохова. </a:t>
            </a:r>
          </a:p>
        </p:txBody>
      </p:sp>
    </p:spTree>
  </p:cSld>
  <p:clrMapOvr>
    <a:masterClrMapping/>
  </p:clrMapOvr>
  <p:transition>
    <p:fade thruBlk="1"/>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descr="F:\Толстой\Работа\))\Рисунок2.jpg"/>
          <p:cNvPicPr>
            <a:picLocks noChangeAspect="1" noChangeArrowheads="1"/>
          </p:cNvPicPr>
          <p:nvPr/>
        </p:nvPicPr>
        <p:blipFill>
          <a:blip r:embed="rId3"/>
          <a:srcRect/>
          <a:stretch>
            <a:fillRect/>
          </a:stretch>
        </p:blipFill>
        <p:spPr bwMode="auto">
          <a:xfrm>
            <a:off x="3179763" y="4143375"/>
            <a:ext cx="2784475" cy="1870075"/>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7" name="Текст 6"/>
          <p:cNvSpPr>
            <a:spLocks noGrp="1"/>
          </p:cNvSpPr>
          <p:nvPr>
            <p:ph sz="half" idx="1"/>
          </p:nvPr>
        </p:nvSpPr>
        <p:spPr>
          <a:xfrm>
            <a:off x="457200" y="1481138"/>
            <a:ext cx="4038600" cy="4525962"/>
          </a:xfrm>
        </p:spPr>
        <p:txBody>
          <a:bodyPr>
            <a:normAutofit/>
          </a:bodyPr>
          <a:lstStyle/>
          <a:p>
            <a:pPr marL="624078" indent="-514350" eaLnBrk="1" fontAlgn="auto" hangingPunct="1">
              <a:spcAft>
                <a:spcPts val="0"/>
              </a:spcAft>
              <a:buFont typeface="Wingdings 3"/>
              <a:buNone/>
              <a:defRPr/>
            </a:pPr>
            <a:r>
              <a:rPr lang="ru-RU" dirty="0" smtClean="0">
                <a:latin typeface="Times New Roman" pitchFamily="18" charset="0"/>
                <a:cs typeface="Times New Roman" pitchFamily="18" charset="0"/>
              </a:rPr>
              <a:t>Пьер</a:t>
            </a:r>
          </a:p>
          <a:p>
            <a:pPr marL="624078" indent="0" eaLnBrk="1" fontAlgn="auto" hangingPunct="1">
              <a:spcAft>
                <a:spcPts val="0"/>
              </a:spcAft>
              <a:buFont typeface="Wingdings 3"/>
              <a:buNone/>
              <a:defRPr/>
            </a:pPr>
            <a:r>
              <a:rPr lang="ru-RU" sz="1800" i="1" dirty="0" smtClean="0">
                <a:latin typeface="Times New Roman" pitchFamily="18" charset="0"/>
                <a:cs typeface="Times New Roman" pitchFamily="18" charset="0"/>
              </a:rPr>
              <a:t>«имеет вид человека занятого какими-то соображениями , вовсе не касающимися предстоящего дела. Осунувшееся лицо его желто. Он, видимо, не спал ночью»</a:t>
            </a:r>
            <a:endParaRPr lang="ru-RU" sz="1800" i="1" dirty="0">
              <a:latin typeface="Times New Roman" pitchFamily="18" charset="0"/>
              <a:cs typeface="Times New Roman" pitchFamily="18" charset="0"/>
            </a:endParaRPr>
          </a:p>
        </p:txBody>
      </p:sp>
      <p:sp>
        <p:nvSpPr>
          <p:cNvPr id="9" name="Текст 8"/>
          <p:cNvSpPr>
            <a:spLocks noGrp="1"/>
          </p:cNvSpPr>
          <p:nvPr>
            <p:ph sz="half" idx="2"/>
          </p:nvPr>
        </p:nvSpPr>
        <p:spPr>
          <a:xfrm>
            <a:off x="4648200" y="1481138"/>
            <a:ext cx="4038600" cy="4525962"/>
          </a:xfrm>
        </p:spPr>
        <p:txBody>
          <a:bodyPr>
            <a:normAutofit/>
          </a:bodyPr>
          <a:lstStyle/>
          <a:p>
            <a:pPr marL="365760" indent="-256032" eaLnBrk="1" fontAlgn="auto" hangingPunct="1">
              <a:spcAft>
                <a:spcPts val="0"/>
              </a:spcAft>
              <a:buFont typeface="Wingdings 3"/>
              <a:buNone/>
              <a:defRPr/>
            </a:pPr>
            <a:r>
              <a:rPr lang="ru-RU" dirty="0" smtClean="0">
                <a:latin typeface="Times New Roman" pitchFamily="18" charset="0"/>
                <a:cs typeface="Times New Roman" pitchFamily="18" charset="0"/>
              </a:rPr>
              <a:t>Долохов</a:t>
            </a:r>
          </a:p>
          <a:p>
            <a:pPr marL="365760" indent="0" eaLnBrk="1" fontAlgn="auto" hangingPunct="1">
              <a:spcAft>
                <a:spcPts val="0"/>
              </a:spcAft>
              <a:buFont typeface="Wingdings 3"/>
              <a:buNone/>
              <a:defRPr/>
            </a:pPr>
            <a:r>
              <a:rPr lang="ru-RU" sz="1800" dirty="0" smtClean="0">
                <a:latin typeface="Times New Roman" pitchFamily="18" charset="0"/>
                <a:cs typeface="Times New Roman" pitchFamily="18" charset="0"/>
              </a:rPr>
              <a:t>Накануне дуэли все ночь сидит в клубе, слушая цыган и песенников. Он уверен в себе, в своих силах, идет с твердым намерением убить соперника, но это только видимость, на душе у него – беспокойство.</a:t>
            </a:r>
            <a:endParaRPr lang="ru-RU" sz="1800" dirty="0">
              <a:latin typeface="Times New Roman" pitchFamily="18" charset="0"/>
              <a:cs typeface="Times New Roman" pitchFamily="18" charset="0"/>
            </a:endParaRPr>
          </a:p>
        </p:txBody>
      </p:sp>
      <p:sp>
        <p:nvSpPr>
          <p:cNvPr id="13317" name="Номер слайда 1"/>
          <p:cNvSpPr>
            <a:spLocks noGrp="1"/>
          </p:cNvSpPr>
          <p:nvPr>
            <p:ph type="sldNum" sz="quarter" idx="12"/>
          </p:nvPr>
        </p:nvSpPr>
        <p:spPr bwMode="auto">
          <a:ln>
            <a:miter lim="800000"/>
            <a:headEnd/>
            <a:tailEnd/>
          </a:ln>
        </p:spPr>
        <p:txBody>
          <a:bodyPr wrap="square" lIns="91440" tIns="45720" rIns="91440" bIns="45720" numCol="1" anchorCtr="0" compatLnSpc="1">
            <a:prstTxWarp prst="textNoShape">
              <a:avLst/>
            </a:prstTxWarp>
          </a:bodyPr>
          <a:lstStyle/>
          <a:p>
            <a:pPr fontAlgn="base">
              <a:spcBef>
                <a:spcPct val="0"/>
              </a:spcBef>
              <a:spcAft>
                <a:spcPct val="0"/>
              </a:spcAft>
              <a:defRPr/>
            </a:pPr>
            <a:fld id="{7A038730-69ED-41EC-80F3-FA2F35C70563}" type="slidenum">
              <a:rPr lang="ru-RU" smtClean="0"/>
              <a:pPr fontAlgn="base">
                <a:spcBef>
                  <a:spcPct val="0"/>
                </a:spcBef>
                <a:spcAft>
                  <a:spcPct val="0"/>
                </a:spcAft>
                <a:defRPr/>
              </a:pPr>
              <a:t>6</a:t>
            </a:fld>
            <a:endParaRPr lang="ru-RU" smtClean="0"/>
          </a:p>
        </p:txBody>
      </p:sp>
      <p:sp>
        <p:nvSpPr>
          <p:cNvPr id="4" name="Заголовок 3"/>
          <p:cNvSpPr>
            <a:spLocks noGrp="1"/>
          </p:cNvSpPr>
          <p:nvPr>
            <p:ph type="title"/>
          </p:nvPr>
        </p:nvSpPr>
        <p:spPr/>
        <p:txBody>
          <a:bodyPr>
            <a:normAutofit fontScale="90000"/>
          </a:bodyPr>
          <a:lstStyle/>
          <a:p>
            <a:pPr algn="ctr" eaLnBrk="1" fontAlgn="auto" hangingPunct="1">
              <a:spcAft>
                <a:spcPts val="0"/>
              </a:spcAft>
              <a:defRPr/>
            </a:pPr>
            <a:r>
              <a:rPr lang="ru-RU" dirty="0" smtClean="0">
                <a:latin typeface="Times New Roman" pitchFamily="18" charset="0"/>
                <a:cs typeface="Times New Roman" pitchFamily="18" charset="0"/>
              </a:rPr>
              <a:t>Состояние дуэлянтов перед поединком</a:t>
            </a:r>
            <a:endParaRPr lang="ru-RU" dirty="0">
              <a:latin typeface="Times New Roman" pitchFamily="18" charset="0"/>
              <a:cs typeface="Times New Roman" pitchFamily="18" charset="0"/>
            </a:endParaRPr>
          </a:p>
        </p:txBody>
      </p:sp>
    </p:spTree>
  </p:cSld>
  <p:clrMapOvr>
    <a:masterClrMapping/>
  </p:clrMapOvr>
  <p:transition>
    <p:fade thruBlk="1"/>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Номер слайда 3"/>
          <p:cNvSpPr>
            <a:spLocks noGrp="1"/>
          </p:cNvSpPr>
          <p:nvPr>
            <p:ph type="sldNum" sz="quarter" idx="12"/>
          </p:nvPr>
        </p:nvSpPr>
        <p:spPr bwMode="auto">
          <a:ln>
            <a:miter lim="800000"/>
            <a:headEnd/>
            <a:tailEnd/>
          </a:ln>
        </p:spPr>
        <p:txBody>
          <a:bodyPr wrap="square" lIns="91440" tIns="45720" rIns="91440" bIns="45720" numCol="1" anchorCtr="0" compatLnSpc="1">
            <a:prstTxWarp prst="textNoShape">
              <a:avLst/>
            </a:prstTxWarp>
          </a:bodyPr>
          <a:lstStyle/>
          <a:p>
            <a:pPr fontAlgn="base">
              <a:spcBef>
                <a:spcPct val="0"/>
              </a:spcBef>
              <a:spcAft>
                <a:spcPct val="0"/>
              </a:spcAft>
              <a:defRPr/>
            </a:pPr>
            <a:fld id="{8C04F710-BA10-42AD-A423-6B81312D4245}" type="slidenum">
              <a:rPr lang="ru-RU" smtClean="0"/>
              <a:pPr fontAlgn="base">
                <a:spcBef>
                  <a:spcPct val="0"/>
                </a:spcBef>
                <a:spcAft>
                  <a:spcPct val="0"/>
                </a:spcAft>
                <a:defRPr/>
              </a:pPr>
              <a:t>7</a:t>
            </a:fld>
            <a:endParaRPr lang="ru-RU" smtClean="0"/>
          </a:p>
        </p:txBody>
      </p:sp>
      <p:sp>
        <p:nvSpPr>
          <p:cNvPr id="15363" name="Прямоугольник 7"/>
          <p:cNvSpPr>
            <a:spLocks noChangeArrowheads="1"/>
          </p:cNvSpPr>
          <p:nvPr/>
        </p:nvSpPr>
        <p:spPr bwMode="auto">
          <a:xfrm>
            <a:off x="0" y="0"/>
            <a:ext cx="9144000" cy="6462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indent="457200"/>
            <a:r>
              <a:rPr lang="ru-RU">
                <a:latin typeface="Times New Roman" pitchFamily="18" charset="0"/>
                <a:cs typeface="Times New Roman" pitchFamily="18" charset="0"/>
              </a:rPr>
              <a:t>Несмотря на отказ от примирения, дуэль долго не начинается из-за неосознанности поступка, которую Лев Николаевич Толстой характеризует так: </a:t>
            </a:r>
            <a:r>
              <a:rPr lang="ru-RU" i="1">
                <a:latin typeface="Times New Roman" pitchFamily="18" charset="0"/>
                <a:cs typeface="Times New Roman" pitchFamily="18" charset="0"/>
              </a:rPr>
              <a:t>«Минуты три все было уже готово, и все-таки медлили начинать. Все молчали»</a:t>
            </a:r>
            <a:r>
              <a:rPr lang="ru-RU">
                <a:latin typeface="Times New Roman" pitchFamily="18" charset="0"/>
                <a:cs typeface="Times New Roman" pitchFamily="18" charset="0"/>
              </a:rPr>
              <a:t>. Нерешительность персонажей передает и описание природы: туман и оттепель. Началось. Долохов, когда стали расходиться, шел медленно, рот его имел подобие улыбки, он осознает свое превосходство и хочет показать, что ничего не боится. Пьер же идет быстро, сбиваясь с протоптанной дорожки, он как бы пытается убежать, закончить все поскорее. Возможно, именно поэтому он стреляет первым, при этом наугад, вздрагивая от сильного звука, и ранит соперника. Пьер абсолютно не готов к роли «судьи» и «палача» одновременно, он раскаивается в происшедшем, благодарит Бога, что не убил Долохова.</a:t>
            </a:r>
          </a:p>
          <a:p>
            <a:pPr indent="457200"/>
            <a:endParaRPr lang="ru-RU" i="1">
              <a:latin typeface="Times New Roman" pitchFamily="18" charset="0"/>
              <a:cs typeface="Times New Roman" pitchFamily="18" charset="0"/>
            </a:endParaRPr>
          </a:p>
          <a:p>
            <a:pPr indent="457200"/>
            <a:r>
              <a:rPr lang="ru-RU" i="1">
                <a:latin typeface="Times New Roman" pitchFamily="18" charset="0"/>
                <a:cs typeface="Times New Roman" pitchFamily="18" charset="0"/>
              </a:rPr>
              <a:t>«При слове «три» Пьер быстрым шагом пошел вперед…держал пистолет, вытянув вперед правую руку, видимо, боясь, как бы из этого пистолета не убить самого себя. Левую руку он старательно отставлял назад… Пройдя шагов шесть и сбившись с дорожки в снег, Пьер оглянулся под ноги, опять быстро глянул на Долохова и, потянув пальцем, как его учили, выстрелил…» </a:t>
            </a:r>
            <a:r>
              <a:rPr lang="ru-RU">
                <a:latin typeface="Times New Roman" pitchFamily="18" charset="0"/>
                <a:cs typeface="Times New Roman" pitchFamily="18" charset="0"/>
              </a:rPr>
              <a:t>ответного выстрела не последовало. </a:t>
            </a:r>
            <a:r>
              <a:rPr lang="ru-RU" i="1">
                <a:latin typeface="Times New Roman" pitchFamily="18" charset="0"/>
                <a:cs typeface="Times New Roman" pitchFamily="18" charset="0"/>
              </a:rPr>
              <a:t>«…Слышны были торопливые шаги Долохова… Одною рукой он держался за левый бок…» </a:t>
            </a:r>
            <a:r>
              <a:rPr lang="ru-RU">
                <a:latin typeface="Times New Roman" pitchFamily="18" charset="0"/>
                <a:cs typeface="Times New Roman" pitchFamily="18" charset="0"/>
              </a:rPr>
              <a:t>Выстрелив, Долохов промахнулся.</a:t>
            </a:r>
          </a:p>
          <a:p>
            <a:pPr indent="457200"/>
            <a:endParaRPr lang="ru-RU">
              <a:latin typeface="Times New Roman" pitchFamily="18" charset="0"/>
              <a:cs typeface="Times New Roman" pitchFamily="18" charset="0"/>
            </a:endParaRPr>
          </a:p>
          <a:p>
            <a:pPr indent="457200"/>
            <a:r>
              <a:rPr lang="ru-RU">
                <a:latin typeface="Times New Roman" pitchFamily="18" charset="0"/>
                <a:cs typeface="Times New Roman" pitchFamily="18" charset="0"/>
              </a:rPr>
              <a:t>Пьер ничего не понимает, он полон раскаяния и сожаления, едва сдерживая рыдания, хватаясь за голову, идет назад куда-то в лес, то есть убегает от содеянного, от своего страха. Долохов же ни о чем не жалеет, не думает о себе, о своей боли, а боится за мать, которой он причиняет страдания. </a:t>
            </a:r>
          </a:p>
        </p:txBody>
      </p:sp>
    </p:spTree>
  </p:cSld>
  <p:clrMapOvr>
    <a:masterClrMapping/>
  </p:clrMapOvr>
  <p:transition>
    <p:fade thruBlk="1"/>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D:\OLD\Мои документы\Мои документы\Даша\Литература\Толстой\Работа\12.jpg"/>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5924550" y="2643188"/>
            <a:ext cx="3219450" cy="4214812"/>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16387" name="Прямоугольник 4"/>
          <p:cNvSpPr>
            <a:spLocks noChangeArrowheads="1"/>
          </p:cNvSpPr>
          <p:nvPr/>
        </p:nvSpPr>
        <p:spPr bwMode="auto">
          <a:xfrm>
            <a:off x="1143000" y="2214563"/>
            <a:ext cx="4572000" cy="39703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indent="457200"/>
            <a:r>
              <a:rPr lang="ru-RU">
                <a:latin typeface="Times New Roman" pitchFamily="18" charset="0"/>
                <a:cs typeface="Times New Roman" pitchFamily="18" charset="0"/>
              </a:rPr>
              <a:t>Не найдя еще смысла жизни, Пьер мечется, а из-за своей наивности, доверчивости, неумения разбираться в людях совершает ошибки. Мне кажется, что одной из таких ошибок была его женитьба на Элен Курагиной. Этим необдуманным поступком Пьер лишает себя всякой надежды на счастье. Он осознает, что настоящей семьи у него нет. В Пьере растет недовольство самим собой. Он расходится с женой, отдает ей значительную долю своего состояния, после чего стремится найти применение своим силам и способностям в других сферах жизни. </a:t>
            </a:r>
            <a:endParaRPr lang="ru-RU">
              <a:latin typeface="Lucida Sans Unicode" pitchFamily="34" charset="0"/>
            </a:endParaRPr>
          </a:p>
        </p:txBody>
      </p:sp>
      <p:pic>
        <p:nvPicPr>
          <p:cNvPr id="2050" name="Picture 2" descr="F:\Толстой\Работа\3-2.jpg"/>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0" y="0"/>
            <a:ext cx="2803525" cy="2017713"/>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15365" name="Номер слайда 5"/>
          <p:cNvSpPr>
            <a:spLocks noGrp="1"/>
          </p:cNvSpPr>
          <p:nvPr>
            <p:ph type="sldNum" sz="quarter" idx="12"/>
          </p:nvPr>
        </p:nvSpPr>
        <p:spPr bwMode="auto">
          <a:ln>
            <a:miter lim="800000"/>
            <a:headEnd/>
            <a:tailEnd/>
          </a:ln>
        </p:spPr>
        <p:txBody>
          <a:bodyPr wrap="square" lIns="91440" tIns="45720" rIns="91440" bIns="45720" numCol="1" anchorCtr="0" compatLnSpc="1">
            <a:prstTxWarp prst="textNoShape">
              <a:avLst/>
            </a:prstTxWarp>
          </a:bodyPr>
          <a:lstStyle/>
          <a:p>
            <a:pPr fontAlgn="base">
              <a:spcBef>
                <a:spcPct val="0"/>
              </a:spcBef>
              <a:spcAft>
                <a:spcPct val="0"/>
              </a:spcAft>
              <a:defRPr/>
            </a:pPr>
            <a:fld id="{19273190-7250-4059-B376-4642FB58F29A}" type="slidenum">
              <a:rPr lang="ru-RU" smtClean="0"/>
              <a:pPr fontAlgn="base">
                <a:spcBef>
                  <a:spcPct val="0"/>
                </a:spcBef>
                <a:spcAft>
                  <a:spcPct val="0"/>
                </a:spcAft>
                <a:defRPr/>
              </a:pPr>
              <a:t>8</a:t>
            </a:fld>
            <a:endParaRPr lang="ru-RU" smtClean="0"/>
          </a:p>
        </p:txBody>
      </p:sp>
    </p:spTree>
  </p:cSld>
  <p:clrMapOvr>
    <a:masterClrMapping/>
  </p:clrMapOvr>
  <p:transition>
    <p:fade thruBlk="1"/>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pPr eaLnBrk="1" fontAlgn="auto" hangingPunct="1">
              <a:spcAft>
                <a:spcPts val="0"/>
              </a:spcAft>
              <a:defRPr/>
            </a:pPr>
            <a:r>
              <a:rPr lang="ru-RU" dirty="0" smtClean="0"/>
              <a:t>Встреча с </a:t>
            </a:r>
            <a:r>
              <a:rPr lang="ru-RU" dirty="0" err="1" smtClean="0"/>
              <a:t>Баздеевым</a:t>
            </a:r>
            <a:endParaRPr lang="ru-RU" dirty="0"/>
          </a:p>
        </p:txBody>
      </p:sp>
      <p:pic>
        <p:nvPicPr>
          <p:cNvPr id="3" name="Picture 7" descr="vimbach1"/>
          <p:cNvPicPr>
            <a:picLocks noChangeAspect="1" noChangeArrowheads="1"/>
          </p:cNvPicPr>
          <p:nvPr/>
        </p:nvPicPr>
        <p:blipFill>
          <a:blip r:embed="rId3"/>
          <a:srcRect/>
          <a:stretch>
            <a:fillRect/>
          </a:stretch>
        </p:blipFill>
        <p:spPr bwMode="auto">
          <a:xfrm>
            <a:off x="4357688" y="3460750"/>
            <a:ext cx="4786312" cy="339725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17412" name="Прямоугольник 3"/>
          <p:cNvSpPr>
            <a:spLocks noChangeArrowheads="1"/>
          </p:cNvSpPr>
          <p:nvPr/>
        </p:nvSpPr>
        <p:spPr bwMode="auto">
          <a:xfrm>
            <a:off x="0" y="1214438"/>
            <a:ext cx="9144000" cy="203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indent="457200"/>
            <a:r>
              <a:rPr lang="ru-RU">
                <a:latin typeface="Times New Roman" pitchFamily="18" charset="0"/>
                <a:cs typeface="Times New Roman" pitchFamily="18" charset="0"/>
              </a:rPr>
              <a:t>Истина для Пьера и Андрея – это путь, идущий через череду кризисов и возрождений, состоящий в последовательности потерь и обретений. На станцию в Торжке Пьер приехал несчастным, не видящим в жизни смысла, а покидал ее радостным, обретшим цель жизни человеком. Не случайно это изменение происходит именно на станции. Это, своего рода, перекресток: Пьер выбирает путь, по которому дальше пойдет, задает себе нелегкие вопросы: </a:t>
            </a:r>
            <a:r>
              <a:rPr lang="ru-RU" i="1">
                <a:latin typeface="Times New Roman" pitchFamily="18" charset="0"/>
                <a:cs typeface="Times New Roman" pitchFamily="18" charset="0"/>
              </a:rPr>
              <a:t>"Что дурно? Что хорошо? Что надо любить, что ненавидеть? Для чего жить, и что такое я..."</a:t>
            </a:r>
          </a:p>
        </p:txBody>
      </p:sp>
      <p:sp>
        <p:nvSpPr>
          <p:cNvPr id="17413" name="Прямоугольник 4"/>
          <p:cNvSpPr>
            <a:spLocks noChangeArrowheads="1"/>
          </p:cNvSpPr>
          <p:nvPr/>
        </p:nvSpPr>
        <p:spPr bwMode="auto">
          <a:xfrm>
            <a:off x="0" y="3214688"/>
            <a:ext cx="4572000" cy="3416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ru-RU">
                <a:latin typeface="Times New Roman" pitchFamily="18" charset="0"/>
                <a:cs typeface="Times New Roman" pitchFamily="18" charset="0"/>
              </a:rPr>
              <a:t>Поиски правды и смысла жизни приводят его к масону Баздееву, который, зная о его несчастьях, предлагает ему помощь. В учении масонов Пьера привлекают идеи </a:t>
            </a:r>
            <a:r>
              <a:rPr lang="ru-RU" i="1">
                <a:latin typeface="Times New Roman" pitchFamily="18" charset="0"/>
                <a:cs typeface="Times New Roman" pitchFamily="18" charset="0"/>
              </a:rPr>
              <a:t>"равенства, братства и любви", </a:t>
            </a:r>
            <a:r>
              <a:rPr lang="ru-RU">
                <a:latin typeface="Times New Roman" pitchFamily="18" charset="0"/>
                <a:cs typeface="Times New Roman" pitchFamily="18" charset="0"/>
              </a:rPr>
              <a:t>оно дает герою веру в то, что в мире должно быть царство добра и правды, а высшее счастье человека состоит в том, чтобы стремиться к их достижению. Поэтому Пьер Безухов начинает поиски возможностей для воплощения справедливых и гуманных идей в конкретное дело. </a:t>
            </a:r>
            <a:endParaRPr lang="ru-RU">
              <a:latin typeface="Lucida Sans Unicode" pitchFamily="34" charset="0"/>
            </a:endParaRPr>
          </a:p>
        </p:txBody>
      </p:sp>
      <p:sp>
        <p:nvSpPr>
          <p:cNvPr id="16390" name="Номер слайда 5"/>
          <p:cNvSpPr>
            <a:spLocks noGrp="1"/>
          </p:cNvSpPr>
          <p:nvPr>
            <p:ph type="sldNum" sz="quarter" idx="12"/>
          </p:nvPr>
        </p:nvSpPr>
        <p:spPr bwMode="auto">
          <a:ln>
            <a:miter lim="800000"/>
            <a:headEnd/>
            <a:tailEnd/>
          </a:ln>
        </p:spPr>
        <p:txBody>
          <a:bodyPr wrap="square" lIns="91440" tIns="45720" rIns="91440" bIns="45720" numCol="1" anchorCtr="0" compatLnSpc="1">
            <a:prstTxWarp prst="textNoShape">
              <a:avLst/>
            </a:prstTxWarp>
          </a:bodyPr>
          <a:lstStyle/>
          <a:p>
            <a:pPr fontAlgn="base">
              <a:spcBef>
                <a:spcPct val="0"/>
              </a:spcBef>
              <a:spcAft>
                <a:spcPct val="0"/>
              </a:spcAft>
              <a:defRPr/>
            </a:pPr>
            <a:fld id="{889AA7EE-9D16-4581-9D96-B38E024F5D61}" type="slidenum">
              <a:rPr lang="ru-RU" smtClean="0"/>
              <a:pPr fontAlgn="base">
                <a:spcBef>
                  <a:spcPct val="0"/>
                </a:spcBef>
                <a:spcAft>
                  <a:spcPct val="0"/>
                </a:spcAft>
                <a:defRPr/>
              </a:pPr>
              <a:t>9</a:t>
            </a:fld>
            <a:endParaRPr lang="ru-RU" smtClean="0"/>
          </a:p>
        </p:txBody>
      </p:sp>
    </p:spTree>
  </p:cSld>
  <p:clrMapOvr>
    <a:masterClrMapping/>
  </p:clrMapOvr>
  <p:transition>
    <p:fade thruBlk="1"/>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Содержимое 3"/>
          <p:cNvSpPr>
            <a:spLocks noGrp="1"/>
          </p:cNvSpPr>
          <p:nvPr>
            <p:ph idx="4294967295"/>
          </p:nvPr>
        </p:nvSpPr>
        <p:spPr>
          <a:xfrm>
            <a:off x="0" y="500063"/>
            <a:ext cx="9144000" cy="2214562"/>
          </a:xfrm>
        </p:spPr>
        <p:txBody>
          <a:bodyPr/>
          <a:lstStyle/>
          <a:p>
            <a:pPr indent="255588" eaLnBrk="1" hangingPunct="1">
              <a:buFont typeface="Wingdings 3" pitchFamily="18" charset="2"/>
              <a:buNone/>
            </a:pPr>
            <a:r>
              <a:rPr lang="ru-RU" sz="1800" smtClean="0">
                <a:latin typeface="Times New Roman" pitchFamily="18" charset="0"/>
                <a:cs typeface="Times New Roman" pitchFamily="18" charset="0"/>
              </a:rPr>
              <a:t>Прежде всего он решает облегчить участь крепостных. Он сочувствует им и заботится о том, чтобы отменили телесные наказания, чтобы мужики не были отягощены непосильной работой и в каждом имении были учреждены больницы, приюты и школы.</a:t>
            </a:r>
          </a:p>
          <a:p>
            <a:pPr indent="255588" eaLnBrk="1" hangingPunct="1">
              <a:buFont typeface="Wingdings 3" pitchFamily="18" charset="2"/>
              <a:buNone/>
            </a:pPr>
            <a:r>
              <a:rPr lang="ru-RU" sz="1800" smtClean="0">
                <a:latin typeface="Times New Roman" pitchFamily="18" charset="0"/>
                <a:cs typeface="Times New Roman" pitchFamily="18" charset="0"/>
              </a:rPr>
              <a:t>Ему кажется, что он нашел наконец смысл жизни:</a:t>
            </a:r>
            <a:r>
              <a:rPr lang="ru-RU" sz="1800" smtClean="0"/>
              <a:t> </a:t>
            </a:r>
            <a:r>
              <a:rPr lang="ru-RU" sz="1800" i="1" smtClean="0"/>
              <a:t>«</a:t>
            </a:r>
            <a:r>
              <a:rPr lang="ru-RU" sz="1800" i="1" smtClean="0">
                <a:latin typeface="Times New Roman" pitchFamily="18" charset="0"/>
                <a:cs typeface="Times New Roman" pitchFamily="18" charset="0"/>
              </a:rPr>
              <a:t>И только теперь, когда я... стараюсь... жить для других, только теперь я понял все счастье жизни". </a:t>
            </a:r>
            <a:r>
              <a:rPr lang="ru-RU" sz="1800" smtClean="0">
                <a:latin typeface="Times New Roman" pitchFamily="18" charset="0"/>
                <a:cs typeface="Times New Roman" pitchFamily="18" charset="0"/>
              </a:rPr>
              <a:t>Этот вывод помогает Пьеру найти настоящий путь в его дальнейших исканиях.</a:t>
            </a:r>
          </a:p>
        </p:txBody>
      </p:sp>
      <p:sp>
        <p:nvSpPr>
          <p:cNvPr id="18435" name="Прямоугольник 4"/>
          <p:cNvSpPr>
            <a:spLocks noChangeArrowheads="1"/>
          </p:cNvSpPr>
          <p:nvPr/>
        </p:nvSpPr>
        <p:spPr bwMode="auto">
          <a:xfrm>
            <a:off x="3714750" y="3214688"/>
            <a:ext cx="4357688" cy="25860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indent="255588"/>
            <a:r>
              <a:rPr lang="ru-RU">
                <a:latin typeface="Times New Roman" pitchFamily="18" charset="0"/>
                <a:cs typeface="Times New Roman" pitchFamily="18" charset="0"/>
              </a:rPr>
              <a:t>Но скоро наступает разочарование и в масонстве, так как республиканские идеи Пьера не разделялись его "братьями", и к тому же Пьер видит, что и в среде масонов существуют лицемерие и  карьеризм. Все это приводит Пьера к разрыву с масонами и к тому, что он попадает в жизненный тупик и погружается в состояние безысходной тоски и отчаяния. </a:t>
            </a:r>
          </a:p>
        </p:txBody>
      </p:sp>
      <p:pic>
        <p:nvPicPr>
          <p:cNvPr id="6" name="Picture 8" descr="itiyt"/>
          <p:cNvPicPr>
            <a:picLocks noChangeAspect="1" noChangeArrowheads="1"/>
          </p:cNvPicPr>
          <p:nvPr/>
        </p:nvPicPr>
        <p:blipFill>
          <a:blip r:embed="rId3"/>
          <a:srcRect/>
          <a:stretch>
            <a:fillRect/>
          </a:stretch>
        </p:blipFill>
        <p:spPr bwMode="auto">
          <a:xfrm>
            <a:off x="0" y="2655888"/>
            <a:ext cx="3214688" cy="4202112"/>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17413" name="Номер слайда 6"/>
          <p:cNvSpPr>
            <a:spLocks noGrp="1"/>
          </p:cNvSpPr>
          <p:nvPr>
            <p:ph type="sldNum" sz="quarter" idx="12"/>
          </p:nvPr>
        </p:nvSpPr>
        <p:spPr bwMode="auto">
          <a:ln>
            <a:miter lim="800000"/>
            <a:headEnd/>
            <a:tailEnd/>
          </a:ln>
        </p:spPr>
        <p:txBody>
          <a:bodyPr wrap="square" lIns="91440" tIns="45720" rIns="91440" bIns="45720" numCol="1" anchorCtr="0" compatLnSpc="1">
            <a:prstTxWarp prst="textNoShape">
              <a:avLst/>
            </a:prstTxWarp>
          </a:bodyPr>
          <a:lstStyle/>
          <a:p>
            <a:pPr fontAlgn="base">
              <a:spcBef>
                <a:spcPct val="0"/>
              </a:spcBef>
              <a:spcAft>
                <a:spcPct val="0"/>
              </a:spcAft>
              <a:defRPr/>
            </a:pPr>
            <a:fld id="{895FD43A-269F-44D3-8DEF-EF7CBA4A0989}" type="slidenum">
              <a:rPr lang="ru-RU" smtClean="0"/>
              <a:pPr fontAlgn="base">
                <a:spcBef>
                  <a:spcPct val="0"/>
                </a:spcBef>
                <a:spcAft>
                  <a:spcPct val="0"/>
                </a:spcAft>
                <a:defRPr/>
              </a:pPr>
              <a:t>10</a:t>
            </a:fld>
            <a:endParaRPr lang="ru-RU" smtClean="0"/>
          </a:p>
        </p:txBody>
      </p:sp>
    </p:spTree>
  </p:cSld>
  <p:clrMapOvr>
    <a:masterClrMapping/>
  </p:clrMapOvr>
  <p:transition>
    <p:fade thruBlk="1"/>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D:\OLD\Мои документы\Мои документы\Даша\Литература\Толстой\Работа\post-60-1194973439.jpg"/>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0" y="0"/>
            <a:ext cx="3929063" cy="2789238"/>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19459" name="Прямоугольник 6"/>
          <p:cNvSpPr>
            <a:spLocks noChangeArrowheads="1"/>
          </p:cNvSpPr>
          <p:nvPr/>
        </p:nvSpPr>
        <p:spPr bwMode="auto">
          <a:xfrm>
            <a:off x="0" y="2786063"/>
            <a:ext cx="6500813" cy="2862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indent="457200"/>
            <a:endParaRPr lang="ru-RU">
              <a:latin typeface="Times New Roman" pitchFamily="18" charset="0"/>
              <a:cs typeface="Times New Roman" pitchFamily="18" charset="0"/>
            </a:endParaRPr>
          </a:p>
          <a:p>
            <a:pPr indent="457200"/>
            <a:r>
              <a:rPr lang="ru-RU">
                <a:latin typeface="Times New Roman" pitchFamily="18" charset="0"/>
                <a:cs typeface="Times New Roman" pitchFamily="18" charset="0"/>
              </a:rPr>
              <a:t>Он не может видеть многочисленные человеческие драмы, оставаясь при этом пассивным свидетелем, и поэтому, не думая о собственной безопасности, защищает женщину, заступается за помешанного, спасает из горящего дома ребенка. На его глазах чинят насилие и произвол, казнят людей, обвиненных в поджогах, которых они не совершали. Все эти жуткие и тягостные впечатления еще больше усугубляются обстановкой плена, где происходит крушение веры Пьера в справедливое устройство мира, в человека и Бога. </a:t>
            </a:r>
            <a:endParaRPr lang="ru-RU">
              <a:latin typeface="Lucida Sans Unicode" pitchFamily="34" charset="0"/>
            </a:endParaRPr>
          </a:p>
        </p:txBody>
      </p:sp>
      <p:sp>
        <p:nvSpPr>
          <p:cNvPr id="19460" name="Прямоугольник 7"/>
          <p:cNvSpPr>
            <a:spLocks noChangeArrowheads="1"/>
          </p:cNvSpPr>
          <p:nvPr/>
        </p:nvSpPr>
        <p:spPr bwMode="auto">
          <a:xfrm>
            <a:off x="4000500" y="0"/>
            <a:ext cx="4572000" cy="2862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indent="457200"/>
            <a:r>
              <a:rPr lang="ru-RU">
                <a:latin typeface="Times New Roman" pitchFamily="18" charset="0"/>
                <a:cs typeface="Times New Roman" pitchFamily="18" charset="0"/>
              </a:rPr>
              <a:t>Не будучи военным, как Андрей Болконский, желая разделить судьбу страны, выразить свою любовь к отечеству, Пьер принимает участие в Бородинском сражении. Он формирует на свои средства полк, берет его на обеспечение, а сам остается в Москве, чтобы убить Наполеона как главного виновника народных бедствий. И именно здесь мы видим, как раскрывается в полной мере доброта Пьера. </a:t>
            </a:r>
          </a:p>
        </p:txBody>
      </p:sp>
      <p:pic>
        <p:nvPicPr>
          <p:cNvPr id="9" name="Picture 2" descr="D:\OLD\Мои документы\Мои документы\Даша\Литература\Толстой\Работа\Пьер Безухов на Бородинском поле.jpg"/>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6429375" y="3719513"/>
            <a:ext cx="2714625" cy="3138487"/>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18438" name="Номер слайда 5"/>
          <p:cNvSpPr>
            <a:spLocks noGrp="1"/>
          </p:cNvSpPr>
          <p:nvPr>
            <p:ph type="sldNum" sz="quarter" idx="12"/>
          </p:nvPr>
        </p:nvSpPr>
        <p:spPr bwMode="auto">
          <a:ln>
            <a:miter lim="800000"/>
            <a:headEnd/>
            <a:tailEnd/>
          </a:ln>
        </p:spPr>
        <p:txBody>
          <a:bodyPr wrap="square" lIns="91440" tIns="45720" rIns="91440" bIns="45720" numCol="1" anchorCtr="0" compatLnSpc="1">
            <a:prstTxWarp prst="textNoShape">
              <a:avLst/>
            </a:prstTxWarp>
          </a:bodyPr>
          <a:lstStyle/>
          <a:p>
            <a:pPr fontAlgn="base">
              <a:spcBef>
                <a:spcPct val="0"/>
              </a:spcBef>
              <a:spcAft>
                <a:spcPct val="0"/>
              </a:spcAft>
              <a:defRPr/>
            </a:pPr>
            <a:fld id="{DA08D734-B032-4861-881C-2DAC8AB86B84}" type="slidenum">
              <a:rPr lang="ru-RU" smtClean="0"/>
              <a:pPr fontAlgn="base">
                <a:spcBef>
                  <a:spcPct val="0"/>
                </a:spcBef>
                <a:spcAft>
                  <a:spcPct val="0"/>
                </a:spcAft>
                <a:defRPr/>
              </a:pPr>
              <a:t>11</a:t>
            </a:fld>
            <a:endParaRPr lang="ru-RU" smtClean="0"/>
          </a:p>
        </p:txBody>
      </p:sp>
    </p:spTree>
  </p:cSld>
  <p:clrMapOvr>
    <a:masterClrMapping/>
  </p:clrMapOvr>
  <p:transition>
    <p:fade thruBlk="1"/>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8" name="Picture 4" descr="F:\Толстой\Работа\20060411221623.jpg"/>
          <p:cNvPicPr>
            <a:picLocks noChangeAspect="1" noChangeArrowheads="1"/>
          </p:cNvPicPr>
          <p:nvPr/>
        </p:nvPicPr>
        <p:blipFill>
          <a:blip r:embed="rId3"/>
          <a:srcRect/>
          <a:stretch>
            <a:fillRect/>
          </a:stretch>
        </p:blipFill>
        <p:spPr bwMode="auto">
          <a:xfrm>
            <a:off x="6899275" y="1714500"/>
            <a:ext cx="2244725" cy="1785938"/>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3074" name="Picture 2" descr="D:\OLD\Мои документы\Мои документы\Даша\Литература\Толстой\Работа\Безымянный.bmp"/>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0" y="0"/>
            <a:ext cx="3135313" cy="2500313"/>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20484" name="Прямоугольник 3"/>
          <p:cNvSpPr>
            <a:spLocks noChangeArrowheads="1"/>
          </p:cNvSpPr>
          <p:nvPr/>
        </p:nvSpPr>
        <p:spPr bwMode="auto">
          <a:xfrm>
            <a:off x="3286125" y="0"/>
            <a:ext cx="5357813" cy="2586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indent="457200"/>
            <a:r>
              <a:rPr lang="ru-RU" i="1">
                <a:latin typeface="Times New Roman" pitchFamily="18" charset="0"/>
                <a:cs typeface="Times New Roman" pitchFamily="18" charset="0"/>
              </a:rPr>
              <a:t>«С той минуты, как Пьер увидал это страшное убийство, совершенное людьми, не хотевшими этого делать, в душе его как будто вдруг выдернута была та пружина, на которой все держалось и представлялось живым, и все завалилось в кучу бессмысленного сора. В нем, хотя он и не отдавал себе отчета, уничтожилась вера и в благоустройство мира, и в человеческую, и в свою душу, и в бога».</a:t>
            </a:r>
          </a:p>
        </p:txBody>
      </p:sp>
      <p:pic>
        <p:nvPicPr>
          <p:cNvPr id="1027" name="Picture 3" descr="F:\Толстой\Работа\vimPK3.jpg"/>
          <p:cNvPicPr>
            <a:picLocks noChangeAspect="1" noChangeArrowheads="1"/>
          </p:cNvPicPr>
          <p:nvPr/>
        </p:nvPicPr>
        <p:blipFill>
          <a:blip r:embed="rId5"/>
          <a:srcRect/>
          <a:stretch>
            <a:fillRect/>
          </a:stretch>
        </p:blipFill>
        <p:spPr bwMode="auto">
          <a:xfrm>
            <a:off x="3390900" y="4500563"/>
            <a:ext cx="5753100" cy="2357437"/>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20486" name="Прямоугольник 6"/>
          <p:cNvSpPr>
            <a:spLocks noChangeArrowheads="1"/>
          </p:cNvSpPr>
          <p:nvPr/>
        </p:nvSpPr>
        <p:spPr bwMode="auto">
          <a:xfrm>
            <a:off x="0" y="2500313"/>
            <a:ext cx="9144000" cy="2308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indent="457200"/>
            <a:endParaRPr lang="ru-RU">
              <a:latin typeface="Times New Roman" pitchFamily="18" charset="0"/>
              <a:cs typeface="Times New Roman" pitchFamily="18" charset="0"/>
            </a:endParaRPr>
          </a:p>
          <a:p>
            <a:pPr indent="457200"/>
            <a:r>
              <a:rPr lang="ru-RU">
                <a:latin typeface="Times New Roman" pitchFamily="18" charset="0"/>
                <a:cs typeface="Times New Roman" pitchFamily="18" charset="0"/>
              </a:rPr>
              <a:t>Пьер встретился в бараке для пленных с простым русским солдатом Платоном Каратаевым, который помог ему возвратиться к вере в жизнь. Речь Платона проста и незамысловата, она не идет ни в какое сравнение с умными глубокими рассуждениями Баздеева или самого Пьера, когда он излагал свою веру Болконскому. Каратаев говорит банальные общеизвестные вещи, его речь состоит в основном из поговорок и пословиц. Но для Пьера он был </a:t>
            </a:r>
            <a:r>
              <a:rPr lang="ru-RU" i="1">
                <a:latin typeface="Times New Roman" pitchFamily="18" charset="0"/>
                <a:cs typeface="Times New Roman" pitchFamily="18" charset="0"/>
              </a:rPr>
              <a:t>«непостижимым круглым и вечным олицетворением духа простоты и правды». </a:t>
            </a:r>
          </a:p>
        </p:txBody>
      </p:sp>
      <p:sp>
        <p:nvSpPr>
          <p:cNvPr id="20487" name="Прямоугольник 7"/>
          <p:cNvSpPr>
            <a:spLocks noChangeArrowheads="1"/>
          </p:cNvSpPr>
          <p:nvPr/>
        </p:nvSpPr>
        <p:spPr bwMode="auto">
          <a:xfrm>
            <a:off x="0" y="4714875"/>
            <a:ext cx="3357563" cy="203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ru-RU">
                <a:latin typeface="Times New Roman" pitchFamily="18" charset="0"/>
                <a:cs typeface="Times New Roman" pitchFamily="18" charset="0"/>
              </a:rPr>
              <a:t>После первой встречи с Платоном Пьер </a:t>
            </a:r>
            <a:r>
              <a:rPr lang="ru-RU" i="1">
                <a:latin typeface="Times New Roman" pitchFamily="18" charset="0"/>
                <a:cs typeface="Times New Roman" pitchFamily="18" charset="0"/>
              </a:rPr>
              <a:t>«чувствовал, что прежде разрушенный мир теперь с новой красотой, на каких-то новых и незыблемых основах, воздвигался в его душе».</a:t>
            </a:r>
          </a:p>
        </p:txBody>
      </p:sp>
      <p:sp>
        <p:nvSpPr>
          <p:cNvPr id="19464" name="Номер слайда 8"/>
          <p:cNvSpPr>
            <a:spLocks noGrp="1"/>
          </p:cNvSpPr>
          <p:nvPr>
            <p:ph type="sldNum" sz="quarter" idx="12"/>
          </p:nvPr>
        </p:nvSpPr>
        <p:spPr bwMode="auto">
          <a:ln>
            <a:miter lim="800000"/>
            <a:headEnd/>
            <a:tailEnd/>
          </a:ln>
        </p:spPr>
        <p:txBody>
          <a:bodyPr wrap="square" lIns="91440" tIns="45720" rIns="91440" bIns="45720" numCol="1" anchorCtr="0" compatLnSpc="1">
            <a:prstTxWarp prst="textNoShape">
              <a:avLst/>
            </a:prstTxWarp>
          </a:bodyPr>
          <a:lstStyle/>
          <a:p>
            <a:pPr fontAlgn="base">
              <a:spcBef>
                <a:spcPct val="0"/>
              </a:spcBef>
              <a:spcAft>
                <a:spcPct val="0"/>
              </a:spcAft>
              <a:defRPr/>
            </a:pPr>
            <a:fld id="{1C59A9EB-1675-4F75-BF45-E83274FF2104}" type="slidenum">
              <a:rPr lang="ru-RU" smtClean="0"/>
              <a:pPr fontAlgn="base">
                <a:spcBef>
                  <a:spcPct val="0"/>
                </a:spcBef>
                <a:spcAft>
                  <a:spcPct val="0"/>
                </a:spcAft>
                <a:defRPr/>
              </a:pPr>
              <a:t>12</a:t>
            </a:fld>
            <a:endParaRPr lang="ru-RU" smtClean="0"/>
          </a:p>
        </p:txBody>
      </p:sp>
    </p:spTree>
  </p:cSld>
  <p:clrMapOvr>
    <a:masterClrMapping/>
  </p:clrMapOvr>
  <p:transition>
    <p:fade thruBlk="1"/>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Прямоугольник 2"/>
          <p:cNvSpPr>
            <a:spLocks noChangeArrowheads="1"/>
          </p:cNvSpPr>
          <p:nvPr/>
        </p:nvSpPr>
        <p:spPr bwMode="auto">
          <a:xfrm>
            <a:off x="2286000" y="2136775"/>
            <a:ext cx="4572000" cy="2308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ru-RU">
                <a:latin typeface="Times New Roman" pitchFamily="18" charset="0"/>
                <a:cs typeface="Times New Roman" pitchFamily="18" charset="0"/>
              </a:rPr>
              <a:t>В финале романа мы видим счастливого человека, у которого хорошая семья, верная и преданная жена, который любит и любим. Таким образом, именно Пьер Безухов достигает в "Войне и мире" духовной гармонии с окружающим миром и с самим собой. </a:t>
            </a:r>
            <a:r>
              <a:rPr lang="ru-RU">
                <a:latin typeface="Lucida Sans Unicode" pitchFamily="34" charset="0"/>
              </a:rPr>
              <a:t/>
            </a:r>
            <a:br>
              <a:rPr lang="ru-RU">
                <a:latin typeface="Lucida Sans Unicode" pitchFamily="34" charset="0"/>
              </a:rPr>
            </a:br>
            <a:endParaRPr lang="ru-RU">
              <a:latin typeface="Lucida Sans Unicode" pitchFamily="34" charset="0"/>
            </a:endParaRPr>
          </a:p>
        </p:txBody>
      </p:sp>
      <p:pic>
        <p:nvPicPr>
          <p:cNvPr id="4098" name="Picture 2" descr="F:\Толстой\Работа\ddefe06bc460.jpg"/>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6400800" y="3968750"/>
            <a:ext cx="2743200" cy="288925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21508" name="Picture 3" descr="F:\Толстой\Работа\17.gif"/>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2305050" cy="3429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0485" name="Номер слайда 4"/>
          <p:cNvSpPr>
            <a:spLocks noGrp="1"/>
          </p:cNvSpPr>
          <p:nvPr>
            <p:ph type="sldNum" sz="quarter" idx="12"/>
          </p:nvPr>
        </p:nvSpPr>
        <p:spPr bwMode="auto">
          <a:ln>
            <a:miter lim="800000"/>
            <a:headEnd/>
            <a:tailEnd/>
          </a:ln>
        </p:spPr>
        <p:txBody>
          <a:bodyPr wrap="square" lIns="91440" tIns="45720" rIns="91440" bIns="45720" numCol="1" anchorCtr="0" compatLnSpc="1">
            <a:prstTxWarp prst="textNoShape">
              <a:avLst/>
            </a:prstTxWarp>
          </a:bodyPr>
          <a:lstStyle/>
          <a:p>
            <a:pPr fontAlgn="base">
              <a:spcBef>
                <a:spcPct val="0"/>
              </a:spcBef>
              <a:spcAft>
                <a:spcPct val="0"/>
              </a:spcAft>
              <a:defRPr/>
            </a:pPr>
            <a:fld id="{B2FE409A-C902-4EE9-881A-30E5DE576E6D}" type="slidenum">
              <a:rPr lang="ru-RU" smtClean="0"/>
              <a:pPr fontAlgn="base">
                <a:spcBef>
                  <a:spcPct val="0"/>
                </a:spcBef>
                <a:spcAft>
                  <a:spcPct val="0"/>
                </a:spcAft>
                <a:defRPr/>
              </a:pPr>
              <a:t>13</a:t>
            </a:fld>
            <a:endParaRPr lang="ru-RU" smtClean="0"/>
          </a:p>
        </p:txBody>
      </p:sp>
    </p:spTree>
  </p:cSld>
  <p:clrMapOvr>
    <a:masterClrMapping/>
  </p:clrMapOvr>
  <p:transition>
    <p:fade thruBlk="1"/>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pPr eaLnBrk="1" fontAlgn="auto" hangingPunct="1">
              <a:spcAft>
                <a:spcPts val="0"/>
              </a:spcAft>
              <a:defRPr/>
            </a:pPr>
            <a:r>
              <a:rPr lang="ru-RU" dirty="0" smtClean="0"/>
              <a:t>Андрей Болконский</a:t>
            </a:r>
            <a:endParaRPr lang="ru-RU" dirty="0"/>
          </a:p>
        </p:txBody>
      </p:sp>
      <p:pic>
        <p:nvPicPr>
          <p:cNvPr id="22531" name="Picture 9" descr="s4921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858000" y="0"/>
            <a:ext cx="2286000" cy="3295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1508" name="Номер слайда 3"/>
          <p:cNvSpPr>
            <a:spLocks noGrp="1"/>
          </p:cNvSpPr>
          <p:nvPr>
            <p:ph type="sldNum" sz="quarter" idx="12"/>
          </p:nvPr>
        </p:nvSpPr>
        <p:spPr bwMode="auto">
          <a:ln>
            <a:miter lim="800000"/>
            <a:headEnd/>
            <a:tailEnd/>
          </a:ln>
        </p:spPr>
        <p:txBody>
          <a:bodyPr wrap="square" lIns="91440" tIns="45720" rIns="91440" bIns="45720" numCol="1" anchorCtr="0" compatLnSpc="1">
            <a:prstTxWarp prst="textNoShape">
              <a:avLst/>
            </a:prstTxWarp>
          </a:bodyPr>
          <a:lstStyle/>
          <a:p>
            <a:pPr fontAlgn="base">
              <a:spcBef>
                <a:spcPct val="0"/>
              </a:spcBef>
              <a:spcAft>
                <a:spcPct val="0"/>
              </a:spcAft>
              <a:defRPr/>
            </a:pPr>
            <a:fld id="{9A8DA190-CBDA-47C9-8F91-2B5D19C3E626}" type="slidenum">
              <a:rPr lang="ru-RU" smtClean="0"/>
              <a:pPr fontAlgn="base">
                <a:spcBef>
                  <a:spcPct val="0"/>
                </a:spcBef>
                <a:spcAft>
                  <a:spcPct val="0"/>
                </a:spcAft>
                <a:defRPr/>
              </a:pPr>
              <a:t>14</a:t>
            </a:fld>
            <a:endParaRPr lang="ru-RU" smtClean="0"/>
          </a:p>
        </p:txBody>
      </p:sp>
      <p:sp>
        <p:nvSpPr>
          <p:cNvPr id="22533" name="Rectangle 1"/>
          <p:cNvSpPr>
            <a:spLocks noChangeArrowheads="1"/>
          </p:cNvSpPr>
          <p:nvPr/>
        </p:nvSpPr>
        <p:spPr bwMode="auto">
          <a:xfrm>
            <a:off x="0" y="1285875"/>
            <a:ext cx="6858000" cy="2862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p>
            <a:pPr indent="190500"/>
            <a:r>
              <a:rPr lang="ru-RU">
                <a:latin typeface="Times New Roman" pitchFamily="18" charset="0"/>
                <a:cs typeface="Times New Roman" pitchFamily="18" charset="0"/>
              </a:rPr>
              <a:t>В художественном мире Толстого есть герои, настойчиво и целеустремленно ищущие смысл жизни, стремящиеся к полной гармонии с миром. Их не занимают светские интриги, корыстные интересы, пустые разговоры в великосветских салонах. Их легко узнать среди надменных, самодовольных лиц. </a:t>
            </a:r>
          </a:p>
          <a:p>
            <a:pPr indent="190500" eaLnBrk="0" hangingPunct="0"/>
            <a:r>
              <a:rPr lang="ru-RU">
                <a:latin typeface="Times New Roman" pitchFamily="18" charset="0"/>
                <a:cs typeface="Times New Roman" pitchFamily="18" charset="0"/>
              </a:rPr>
              <a:t>К ним, безусловно, относится один из самых ярких образов "Войны и мира" — Андрей Болконский. Правда, первое знакомство с этим героем не вызывает особой симпатии, ибо его красивое лицо </a:t>
            </a:r>
            <a:r>
              <a:rPr lang="ru-RU" i="1">
                <a:latin typeface="Times New Roman" pitchFamily="18" charset="0"/>
                <a:cs typeface="Times New Roman" pitchFamily="18" charset="0"/>
              </a:rPr>
              <a:t>"с определенными и сухими чертами" </a:t>
            </a:r>
            <a:r>
              <a:rPr lang="ru-RU">
                <a:latin typeface="Times New Roman" pitchFamily="18" charset="0"/>
                <a:cs typeface="Times New Roman" pitchFamily="18" charset="0"/>
              </a:rPr>
              <a:t>портит выражение скуки и недовольства. </a:t>
            </a:r>
          </a:p>
        </p:txBody>
      </p:sp>
      <p:sp>
        <p:nvSpPr>
          <p:cNvPr id="22534" name="Прямоугольник 5"/>
          <p:cNvSpPr>
            <a:spLocks noChangeArrowheads="1"/>
          </p:cNvSpPr>
          <p:nvPr/>
        </p:nvSpPr>
        <p:spPr bwMode="auto">
          <a:xfrm>
            <a:off x="0" y="4143375"/>
            <a:ext cx="9144000" cy="1477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indent="457200"/>
            <a:r>
              <a:rPr lang="ru-RU">
                <a:latin typeface="Times New Roman" pitchFamily="18" charset="0"/>
                <a:cs typeface="Times New Roman" pitchFamily="18" charset="0"/>
              </a:rPr>
              <a:t>Князь Андрей, обладающий, помимо ума и образованности, сильной волей, решительно изменяет свою жизнь, поступив на службу в штаб главнокомандующего. Болконский мечтает о подвиге и славе, но его желания далеки от тщеславия, ибо они вызваны стремлением к победе русского оружия, к общей пользе. Обладая наследственной гордостью, Андрей неосознанно отделяет себя от мира простых людей. </a:t>
            </a:r>
          </a:p>
        </p:txBody>
      </p:sp>
    </p:spTree>
  </p:cSld>
  <p:clrMapOvr>
    <a:masterClrMapping/>
  </p:clrMapOvr>
  <p:transition>
    <p:fade thruBlk="1"/>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Номер слайда 1"/>
          <p:cNvSpPr>
            <a:spLocks noGrp="1"/>
          </p:cNvSpPr>
          <p:nvPr>
            <p:ph type="sldNum" sz="quarter" idx="12"/>
          </p:nvPr>
        </p:nvSpPr>
        <p:spPr bwMode="auto">
          <a:ln>
            <a:miter lim="800000"/>
            <a:headEnd/>
            <a:tailEnd/>
          </a:ln>
        </p:spPr>
        <p:txBody>
          <a:bodyPr wrap="square" lIns="91440" tIns="45720" rIns="91440" bIns="45720" numCol="1" anchorCtr="0" compatLnSpc="1">
            <a:prstTxWarp prst="textNoShape">
              <a:avLst/>
            </a:prstTxWarp>
          </a:bodyPr>
          <a:lstStyle/>
          <a:p>
            <a:pPr fontAlgn="base">
              <a:spcBef>
                <a:spcPct val="0"/>
              </a:spcBef>
              <a:spcAft>
                <a:spcPct val="0"/>
              </a:spcAft>
              <a:defRPr/>
            </a:pPr>
            <a:fld id="{52C9DD43-098E-4C06-BA28-5AFE11E4331A}" type="slidenum">
              <a:rPr lang="ru-RU" smtClean="0"/>
              <a:pPr fontAlgn="base">
                <a:spcBef>
                  <a:spcPct val="0"/>
                </a:spcBef>
                <a:spcAft>
                  <a:spcPct val="0"/>
                </a:spcAft>
                <a:defRPr/>
              </a:pPr>
              <a:t>15</a:t>
            </a:fld>
            <a:endParaRPr lang="ru-RU" smtClean="0"/>
          </a:p>
        </p:txBody>
      </p:sp>
      <p:sp>
        <p:nvSpPr>
          <p:cNvPr id="23555" name="Прямоугольник 5"/>
          <p:cNvSpPr>
            <a:spLocks noChangeArrowheads="1"/>
          </p:cNvSpPr>
          <p:nvPr/>
        </p:nvSpPr>
        <p:spPr bwMode="auto">
          <a:xfrm>
            <a:off x="0" y="0"/>
            <a:ext cx="9144000" cy="3140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indent="457200"/>
            <a:r>
              <a:rPr lang="ru-RU">
                <a:latin typeface="Times New Roman" pitchFamily="18" charset="0"/>
                <a:cs typeface="Times New Roman" pitchFamily="18" charset="0"/>
              </a:rPr>
              <a:t>Подвиг, совершенный им во время Аустерлицкого сражения, когда он бежит впереди всех со знаменем в руках исполнен внешнего эффекта: его заметил и оценил по достоинству даже Наполеон. Но почему же, совершив героический поступок, Андрей не испытывает никакого восторга и душевного подъема? Наверное, потому, что в тот момент, когда он упал, тяжело раненный, ему открылась новая высокая истина вместе с высоким бесконечным небом, раскинувшим над ним голубой свод. На его фоне все бывшие мечты и стремления показались Андрею мелкими и ничтожными, такими же, как и былой кумир. В его душе произошла переоценка ценностей. То, что казалось ему прекрасным и возвышенным, оказалось пустым и тщеславным. А то, от чего он так старательно отгораживался — простая и тихая семейная жизнь, — теперь представляется ему желанным, полным счастья и гармонии. </a:t>
            </a:r>
          </a:p>
        </p:txBody>
      </p:sp>
      <p:sp>
        <p:nvSpPr>
          <p:cNvPr id="8" name="Прямоугольник 7"/>
          <p:cNvSpPr/>
          <p:nvPr/>
        </p:nvSpPr>
        <p:spPr>
          <a:xfrm>
            <a:off x="4857750" y="4572000"/>
            <a:ext cx="4286250" cy="2308225"/>
          </a:xfrm>
          <a:prstGeom prst="rect">
            <a:avLst/>
          </a:prstGeom>
        </p:spPr>
        <p:txBody>
          <a:bodyPr>
            <a:spAutoFit/>
          </a:bodyPr>
          <a:lstStyle/>
          <a:p>
            <a:pPr marL="342900" fontAlgn="auto">
              <a:spcBef>
                <a:spcPct val="50000"/>
              </a:spcBef>
              <a:spcAft>
                <a:spcPts val="0"/>
              </a:spcAft>
              <a:defRPr/>
            </a:pPr>
            <a:r>
              <a:rPr lang="ru-RU" i="1" dirty="0">
                <a:effectLst>
                  <a:outerShdw blurRad="38100" dist="38100" dir="2700000" algn="tl">
                    <a:srgbClr val="000000"/>
                  </a:outerShdw>
                </a:effectLst>
                <a:latin typeface="Times New Roman" pitchFamily="18" charset="0"/>
                <a:cs typeface="Times New Roman" pitchFamily="18" charset="0"/>
              </a:rPr>
              <a:t>«Над ним не было ничего уже, кроме неба, - высокого неба, не ясного, но всё-таки неизмеримо высокого, с тихо ползущими по нём серыми облаками…. «Как же я не видал прежде этого высокого неба</a:t>
            </a:r>
            <a:r>
              <a:rPr lang="en-US" i="1" dirty="0">
                <a:effectLst>
                  <a:outerShdw blurRad="38100" dist="38100" dir="2700000" algn="tl">
                    <a:srgbClr val="000000"/>
                  </a:outerShdw>
                </a:effectLst>
                <a:latin typeface="Times New Roman" pitchFamily="18" charset="0"/>
                <a:cs typeface="Times New Roman" pitchFamily="18" charset="0"/>
              </a:rPr>
              <a:t>? </a:t>
            </a:r>
            <a:r>
              <a:rPr lang="ru-RU" i="1" dirty="0">
                <a:effectLst>
                  <a:outerShdw blurRad="38100" dist="38100" dir="2700000" algn="tl">
                    <a:srgbClr val="000000"/>
                  </a:outerShdw>
                </a:effectLst>
                <a:latin typeface="Times New Roman" pitchFamily="18" charset="0"/>
                <a:cs typeface="Times New Roman" pitchFamily="18" charset="0"/>
              </a:rPr>
              <a:t>И как я счастлив, что узнал его наконец», - подумал князь Андрей».</a:t>
            </a:r>
          </a:p>
        </p:txBody>
      </p:sp>
      <p:pic>
        <p:nvPicPr>
          <p:cNvPr id="43010" name="Picture 2" descr="F:\Толстой\Работа\80820.jpg"/>
          <p:cNvPicPr>
            <a:picLocks noChangeAspect="1" noChangeArrowheads="1"/>
          </p:cNvPicPr>
          <p:nvPr/>
        </p:nvPicPr>
        <p:blipFill>
          <a:blip r:embed="rId3"/>
          <a:srcRect/>
          <a:stretch>
            <a:fillRect/>
          </a:stretch>
        </p:blipFill>
        <p:spPr bwMode="auto">
          <a:xfrm>
            <a:off x="0" y="3429000"/>
            <a:ext cx="5148263" cy="342900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43011" name="Picture 3" descr="F:\Толстой\Работа\m_31720.jpg"/>
          <p:cNvPicPr>
            <a:picLocks noChangeAspect="1" noChangeArrowheads="1"/>
          </p:cNvPicPr>
          <p:nvPr/>
        </p:nvPicPr>
        <p:blipFill>
          <a:blip r:embed="rId4"/>
          <a:srcRect/>
          <a:stretch>
            <a:fillRect/>
          </a:stretch>
        </p:blipFill>
        <p:spPr bwMode="auto">
          <a:xfrm>
            <a:off x="6858000" y="2857500"/>
            <a:ext cx="2286000" cy="171450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cSld>
  <p:clrMapOvr>
    <a:masterClrMapping/>
  </p:clrMapOvr>
  <p:transition>
    <p:fade thruBlk="1"/>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4034" name="Picture 2" descr="F:\Толстой\Работа\4-1.jpg"/>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7205663" y="4432300"/>
            <a:ext cx="1938337" cy="242570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23555" name="Номер слайда 1"/>
          <p:cNvSpPr>
            <a:spLocks noGrp="1"/>
          </p:cNvSpPr>
          <p:nvPr>
            <p:ph type="sldNum" sz="quarter" idx="12"/>
          </p:nvPr>
        </p:nvSpPr>
        <p:spPr bwMode="auto">
          <a:ln>
            <a:miter lim="800000"/>
            <a:headEnd/>
            <a:tailEnd/>
          </a:ln>
        </p:spPr>
        <p:txBody>
          <a:bodyPr wrap="square" lIns="91440" tIns="45720" rIns="91440" bIns="45720" numCol="1" anchorCtr="0" compatLnSpc="1">
            <a:prstTxWarp prst="textNoShape">
              <a:avLst/>
            </a:prstTxWarp>
          </a:bodyPr>
          <a:lstStyle/>
          <a:p>
            <a:pPr fontAlgn="base">
              <a:spcBef>
                <a:spcPct val="0"/>
              </a:spcBef>
              <a:spcAft>
                <a:spcPct val="0"/>
              </a:spcAft>
              <a:defRPr/>
            </a:pPr>
            <a:fld id="{07B47EBD-767D-4A79-A181-B5E1EBE5926F}" type="slidenum">
              <a:rPr lang="ru-RU" smtClean="0"/>
              <a:pPr fontAlgn="base">
                <a:spcBef>
                  <a:spcPct val="0"/>
                </a:spcBef>
                <a:spcAft>
                  <a:spcPct val="0"/>
                </a:spcAft>
                <a:defRPr/>
              </a:pPr>
              <a:t>16</a:t>
            </a:fld>
            <a:endParaRPr lang="ru-RU" smtClean="0"/>
          </a:p>
        </p:txBody>
      </p:sp>
      <p:sp>
        <p:nvSpPr>
          <p:cNvPr id="24580" name="Прямоугольник 4"/>
          <p:cNvSpPr>
            <a:spLocks noChangeArrowheads="1"/>
          </p:cNvSpPr>
          <p:nvPr/>
        </p:nvSpPr>
        <p:spPr bwMode="auto">
          <a:xfrm>
            <a:off x="0" y="0"/>
            <a:ext cx="9144000" cy="1200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indent="457200"/>
            <a:r>
              <a:rPr lang="ru-RU">
                <a:latin typeface="Times New Roman" pitchFamily="18" charset="0"/>
                <a:cs typeface="Times New Roman" pitchFamily="18" charset="0"/>
              </a:rPr>
              <a:t>Неизвестно, как сложилась бы жизнь Болконского с его женой. Но когда, «воскреснув из мертвых», он возвратился домой более добрым и мягким, на него обрушился новый удар — смерть жены, перед которой он так и не смог загладить свою вину. После этого Андрей направляется а Богучарово.</a:t>
            </a:r>
          </a:p>
        </p:txBody>
      </p:sp>
      <p:sp>
        <p:nvSpPr>
          <p:cNvPr id="24581" name="Прямоугольник 6"/>
          <p:cNvSpPr>
            <a:spLocks noChangeArrowheads="1"/>
          </p:cNvSpPr>
          <p:nvPr/>
        </p:nvSpPr>
        <p:spPr bwMode="auto">
          <a:xfrm>
            <a:off x="357188" y="1285875"/>
            <a:ext cx="4572000" cy="4597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just">
              <a:lnSpc>
                <a:spcPct val="80000"/>
              </a:lnSpc>
              <a:buFont typeface="Wingdings" pitchFamily="2" charset="2"/>
              <a:buNone/>
            </a:pPr>
            <a:r>
              <a:rPr lang="ru-RU" sz="2400">
                <a:latin typeface="Times New Roman" pitchFamily="18" charset="0"/>
                <a:cs typeface="Times New Roman" pitchFamily="18" charset="0"/>
              </a:rPr>
              <a:t>Занятия Андрея Болконского</a:t>
            </a:r>
            <a:r>
              <a:rPr lang="ru-RU" u="sng">
                <a:latin typeface="Times New Roman" pitchFamily="18" charset="0"/>
                <a:cs typeface="Times New Roman" pitchFamily="18" charset="0"/>
              </a:rPr>
              <a:t>:</a:t>
            </a:r>
          </a:p>
          <a:p>
            <a:pPr algn="just">
              <a:lnSpc>
                <a:spcPct val="80000"/>
              </a:lnSpc>
            </a:pPr>
            <a:r>
              <a:rPr lang="ru-RU">
                <a:latin typeface="Times New Roman" pitchFamily="18" charset="0"/>
                <a:cs typeface="Times New Roman" pitchFamily="18" charset="0"/>
              </a:rPr>
              <a:t>      - строительство;</a:t>
            </a:r>
          </a:p>
          <a:p>
            <a:pPr algn="just">
              <a:lnSpc>
                <a:spcPct val="80000"/>
              </a:lnSpc>
            </a:pPr>
            <a:r>
              <a:rPr lang="ru-RU">
                <a:latin typeface="Times New Roman" pitchFamily="18" charset="0"/>
                <a:cs typeface="Times New Roman" pitchFamily="18" charset="0"/>
              </a:rPr>
              <a:t>      - воспитание сына с отцом и княжной Марьей;</a:t>
            </a:r>
          </a:p>
          <a:p>
            <a:pPr algn="just">
              <a:lnSpc>
                <a:spcPct val="80000"/>
              </a:lnSpc>
            </a:pPr>
            <a:r>
              <a:rPr lang="ru-RU">
                <a:latin typeface="Times New Roman" pitchFamily="18" charset="0"/>
                <a:cs typeface="Times New Roman" pitchFamily="18" charset="0"/>
              </a:rPr>
              <a:t>      - служба по сбору ополчения под началом отца.</a:t>
            </a:r>
          </a:p>
          <a:p>
            <a:pPr algn="just">
              <a:lnSpc>
                <a:spcPct val="80000"/>
              </a:lnSpc>
            </a:pPr>
            <a:r>
              <a:rPr lang="ru-RU">
                <a:latin typeface="Times New Roman" pitchFamily="18" charset="0"/>
                <a:cs typeface="Times New Roman" pitchFamily="18" charset="0"/>
              </a:rPr>
              <a:t>          Открытие богатства мирной жизни – без честолюбивых планов, в семье, доме, среди любимых людей. Приходит счастье (неполное – угрызения совести перед умершей в родах женой). Князь Андрей оказывается внимательным, мягким и трогательным в общении с отцом, сестрой, сыном Николенькой. В душе у него таятся естественные потребности любви и добра.</a:t>
            </a:r>
          </a:p>
          <a:p>
            <a:pPr algn="just">
              <a:lnSpc>
                <a:spcPct val="80000"/>
              </a:lnSpc>
            </a:pPr>
            <a:r>
              <a:rPr lang="ru-RU">
                <a:latin typeface="Times New Roman" pitchFamily="18" charset="0"/>
                <a:cs typeface="Times New Roman" pitchFamily="18" charset="0"/>
              </a:rPr>
              <a:t>          Но активный, деятельный по натуре князь Андрей живёт в замкнутом мире. Поэтому он страдает. «</a:t>
            </a:r>
            <a:r>
              <a:rPr lang="ru-RU" i="1">
                <a:latin typeface="Times New Roman" pitchFamily="18" charset="0"/>
                <a:cs typeface="Times New Roman" pitchFamily="18" charset="0"/>
              </a:rPr>
              <a:t>Потухший, мёртвый взгляд», </a:t>
            </a:r>
            <a:r>
              <a:rPr lang="ru-RU">
                <a:latin typeface="Times New Roman" pitchFamily="18" charset="0"/>
                <a:cs typeface="Times New Roman" pitchFamily="18" charset="0"/>
              </a:rPr>
              <a:t>в улыбке </a:t>
            </a:r>
            <a:r>
              <a:rPr lang="ru-RU" i="1">
                <a:latin typeface="Times New Roman" pitchFamily="18" charset="0"/>
                <a:cs typeface="Times New Roman" pitchFamily="18" charset="0"/>
              </a:rPr>
              <a:t>«сосредоточенность и убитость».</a:t>
            </a:r>
          </a:p>
        </p:txBody>
      </p:sp>
      <p:pic>
        <p:nvPicPr>
          <p:cNvPr id="8" name="Picture 6" descr="Старый дуб 6"/>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a:xfrm>
            <a:off x="5219700" y="1412875"/>
            <a:ext cx="3322638" cy="2651125"/>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cSld>
  <p:clrMapOvr>
    <a:masterClrMapping/>
  </p:clrMapOvr>
  <p:transition>
    <p:fade thruBlk="1"/>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5058" name="Picture 2" descr="F:\Толстой\Работа\18_01_00.jpg"/>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5557838" y="4500563"/>
            <a:ext cx="3586162" cy="2357437"/>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24579" name="Номер слайда 1"/>
          <p:cNvSpPr>
            <a:spLocks noGrp="1"/>
          </p:cNvSpPr>
          <p:nvPr>
            <p:ph type="sldNum" sz="quarter" idx="12"/>
          </p:nvPr>
        </p:nvSpPr>
        <p:spPr bwMode="auto">
          <a:ln>
            <a:miter lim="800000"/>
            <a:headEnd/>
            <a:tailEnd/>
          </a:ln>
        </p:spPr>
        <p:txBody>
          <a:bodyPr wrap="square" lIns="91440" tIns="45720" rIns="91440" bIns="45720" numCol="1" anchorCtr="0" compatLnSpc="1">
            <a:prstTxWarp prst="textNoShape">
              <a:avLst/>
            </a:prstTxWarp>
          </a:bodyPr>
          <a:lstStyle/>
          <a:p>
            <a:pPr fontAlgn="base">
              <a:spcBef>
                <a:spcPct val="0"/>
              </a:spcBef>
              <a:spcAft>
                <a:spcPct val="0"/>
              </a:spcAft>
              <a:defRPr/>
            </a:pPr>
            <a:fld id="{9AB42738-AE40-42AF-9877-DB3424C500F6}" type="slidenum">
              <a:rPr lang="ru-RU" smtClean="0"/>
              <a:pPr fontAlgn="base">
                <a:spcBef>
                  <a:spcPct val="0"/>
                </a:spcBef>
                <a:spcAft>
                  <a:spcPct val="0"/>
                </a:spcAft>
                <a:defRPr/>
              </a:pPr>
              <a:t>17</a:t>
            </a:fld>
            <a:endParaRPr lang="ru-RU" smtClean="0"/>
          </a:p>
        </p:txBody>
      </p:sp>
      <p:sp>
        <p:nvSpPr>
          <p:cNvPr id="25604" name="Прямоугольник 3"/>
          <p:cNvSpPr>
            <a:spLocks noChangeArrowheads="1"/>
          </p:cNvSpPr>
          <p:nvPr/>
        </p:nvSpPr>
        <p:spPr bwMode="auto">
          <a:xfrm>
            <a:off x="0" y="0"/>
            <a:ext cx="9144000" cy="3416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indent="457200"/>
            <a:r>
              <a:rPr lang="ru-RU">
                <a:latin typeface="Times New Roman" pitchFamily="18" charset="0"/>
                <a:cs typeface="Times New Roman" pitchFamily="18" charset="0"/>
              </a:rPr>
              <a:t>Перемены в тяжелом душевном состоянии Андрея начинаются с приезда Пьера, который, видя угнетенное настроение друга, старается внушить ему веру в существование царства добра и правды, которое должно существовать на земле. Окончательное возрождение Андрея к жизни происходит благодаря его встрече с Наташей Ростовой. Поэтичностью, прелестью веет описание лунной ночи и первого бала Наташи. Общение с ней открывает Андрею новую сферу жизни — любовь, красоту, поэзию. Но именно с Наташей ему не суждено быть счастливым, потому что между ними нет полного взаимопонимания. Наташа любит Андрея, но не понимает и не знает его. И она тоже остается для него загадкой со своим собственным, особенным внутренним миром. Если Наташа живет каждым мгновением, не в состоянии ждать и откладывать до определенного времени момент счастья, то Андрей способен любить на расстоянии, находя особую прелесть в ожидании предстоящей свадьбы с любимой девушкой. </a:t>
            </a:r>
          </a:p>
        </p:txBody>
      </p:sp>
      <p:sp>
        <p:nvSpPr>
          <p:cNvPr id="25605" name="Rectangle 3"/>
          <p:cNvSpPr>
            <a:spLocks noChangeArrowheads="1"/>
          </p:cNvSpPr>
          <p:nvPr/>
        </p:nvSpPr>
        <p:spPr bwMode="auto">
          <a:xfrm>
            <a:off x="0" y="3357563"/>
            <a:ext cx="5572125" cy="2862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p>
            <a:pPr indent="190500" algn="just"/>
            <a:r>
              <a:rPr lang="ru-RU">
                <a:latin typeface="Times New Roman" pitchFamily="18" charset="0"/>
                <a:cs typeface="Times New Roman" pitchFamily="18" charset="0"/>
              </a:rPr>
              <a:t>Разлука оказалась слишком трудным испытанием для Наташи, ибо она в отличие от Андрея не способна думать о чем-то другом, занять себя каким-то делом. История с Анатолем Курагиным разрушает возможное счастье этих героев. Гордый и самолюбивый Андрей не в состоянии простить Наташе ее ошибку. А она, испытывая мучительные угрызения совести, считает себя недостойной такого благородного, идеального человека. Судьба разъединяет любящих людей, оставляя в их душах горечь и боль разочарования. </a:t>
            </a:r>
          </a:p>
        </p:txBody>
      </p:sp>
    </p:spTree>
  </p:cSld>
  <p:clrMapOvr>
    <a:masterClrMapping/>
  </p:clrMapOvr>
  <p:transition>
    <p:fade thruBlk="1"/>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Номер слайда 1"/>
          <p:cNvSpPr>
            <a:spLocks noGrp="1"/>
          </p:cNvSpPr>
          <p:nvPr>
            <p:ph type="sldNum" sz="quarter" idx="12"/>
          </p:nvPr>
        </p:nvSpPr>
        <p:spPr bwMode="auto">
          <a:ln>
            <a:miter lim="800000"/>
            <a:headEnd/>
            <a:tailEnd/>
          </a:ln>
        </p:spPr>
        <p:txBody>
          <a:bodyPr wrap="square" lIns="91440" tIns="45720" rIns="91440" bIns="45720" numCol="1" anchorCtr="0" compatLnSpc="1">
            <a:prstTxWarp prst="textNoShape">
              <a:avLst/>
            </a:prstTxWarp>
          </a:bodyPr>
          <a:lstStyle/>
          <a:p>
            <a:pPr fontAlgn="base">
              <a:spcBef>
                <a:spcPct val="0"/>
              </a:spcBef>
              <a:spcAft>
                <a:spcPct val="0"/>
              </a:spcAft>
              <a:defRPr/>
            </a:pPr>
            <a:fld id="{A05E0EB8-AF8A-440B-A319-7FC03B290ECF}" type="slidenum">
              <a:rPr lang="ru-RU" smtClean="0"/>
              <a:pPr fontAlgn="base">
                <a:spcBef>
                  <a:spcPct val="0"/>
                </a:spcBef>
                <a:spcAft>
                  <a:spcPct val="0"/>
                </a:spcAft>
                <a:defRPr/>
              </a:pPr>
              <a:t>18</a:t>
            </a:fld>
            <a:endParaRPr lang="ru-RU" smtClean="0"/>
          </a:p>
        </p:txBody>
      </p:sp>
      <p:sp>
        <p:nvSpPr>
          <p:cNvPr id="26627" name="Rectangle 1"/>
          <p:cNvSpPr>
            <a:spLocks noChangeArrowheads="1"/>
          </p:cNvSpPr>
          <p:nvPr/>
        </p:nvSpPr>
        <p:spPr bwMode="auto">
          <a:xfrm>
            <a:off x="0" y="0"/>
            <a:ext cx="9144000" cy="4800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p>
            <a:pPr indent="190500" algn="just"/>
            <a:r>
              <a:rPr lang="ru-RU">
                <a:latin typeface="Times New Roman" pitchFamily="18" charset="0"/>
                <a:cs typeface="Times New Roman" pitchFamily="18" charset="0"/>
              </a:rPr>
              <a:t>Когда Наполеон вступил в пределы России и стал стремительно продвигаться вперед, Андрей Болконский, возненавидевший войну после тяжелого ранения под Аустерлицем, идет в действующую армию, отказавшись от безопасной и перспективной службы в штабе главнокомандующего. Командуя полком, гордый аристократ Болконский сближается с солдатско-крестьянской массой, учится ценить и уважать простой народ. Если сначала князь Андрей старался возбуждать мужество солдат, прогуливаясь под пулями, то, увидев их в бою, понял, что ему нечему их учить. Он начинает смотреть на мужиков в солдатских шинелях как на героев-патриотов, мужественно и стойко защищавших свое Отечество. Андрей Болконский приходит к мысли о том, что успех армии зависит не от позиции, вооружения или количества войск, а от того чувства, которое есть и в нем, и в каждом солдате. Значит, он считает, что настроение солдат, общий боевой дух войск являются решающим фактором для исхода сражения. </a:t>
            </a:r>
          </a:p>
          <a:p>
            <a:pPr indent="190500" algn="just" eaLnBrk="0" hangingPunct="0"/>
            <a:r>
              <a:rPr lang="ru-RU">
                <a:latin typeface="Times New Roman" pitchFamily="18" charset="0"/>
                <a:cs typeface="Times New Roman" pitchFamily="18" charset="0"/>
              </a:rPr>
              <a:t>Но все-таки полного единения князя Андрея с простым народом не произошло. Недаром Толстой вводит вроде бы незначительный эпизод о том, как князю в жаркий день захотелось искупаться, но из-за брезгливого отношения к солдатам, барахтающимся в пруду, он так и не смог осуществить свое намерение. Сам Андрей стыдится своего чувства, но не может пересилить его. </a:t>
            </a:r>
          </a:p>
        </p:txBody>
      </p:sp>
      <p:pic>
        <p:nvPicPr>
          <p:cNvPr id="50178" name="Picture 2" descr="F:\Толстой\Работа\98723185.jpg"/>
          <p:cNvPicPr>
            <a:picLocks noChangeAspect="1" noChangeArrowheads="1"/>
          </p:cNvPicPr>
          <p:nvPr/>
        </p:nvPicPr>
        <p:blipFill>
          <a:blip r:embed="rId3"/>
          <a:srcRect/>
          <a:stretch>
            <a:fillRect/>
          </a:stretch>
        </p:blipFill>
        <p:spPr bwMode="auto">
          <a:xfrm>
            <a:off x="5214938" y="4786313"/>
            <a:ext cx="3371850" cy="2071687"/>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cSld>
  <p:clrMapOvr>
    <a:masterClrMapping/>
  </p:clrMapOvr>
  <p:transition>
    <p:fade thruBlk="1"/>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Номер слайда 1"/>
          <p:cNvSpPr>
            <a:spLocks noGrp="1"/>
          </p:cNvSpPr>
          <p:nvPr>
            <p:ph type="sldNum" sz="quarter" idx="12"/>
          </p:nvPr>
        </p:nvSpPr>
        <p:spPr bwMode="auto">
          <a:ln>
            <a:miter lim="800000"/>
            <a:headEnd/>
            <a:tailEnd/>
          </a:ln>
        </p:spPr>
        <p:txBody>
          <a:bodyPr wrap="square" lIns="91440" tIns="45720" rIns="91440" bIns="45720" numCol="1" anchorCtr="0" compatLnSpc="1">
            <a:prstTxWarp prst="textNoShape">
              <a:avLst/>
            </a:prstTxWarp>
          </a:bodyPr>
          <a:lstStyle/>
          <a:p>
            <a:pPr fontAlgn="base">
              <a:spcBef>
                <a:spcPct val="0"/>
              </a:spcBef>
              <a:spcAft>
                <a:spcPct val="0"/>
              </a:spcAft>
              <a:defRPr/>
            </a:pPr>
            <a:fld id="{897622E1-F60B-4DDD-AE45-8B076373524D}" type="slidenum">
              <a:rPr lang="ru-RU" smtClean="0"/>
              <a:pPr fontAlgn="base">
                <a:spcBef>
                  <a:spcPct val="0"/>
                </a:spcBef>
                <a:spcAft>
                  <a:spcPct val="0"/>
                </a:spcAft>
                <a:defRPr/>
              </a:pPr>
              <a:t>19</a:t>
            </a:fld>
            <a:endParaRPr lang="ru-RU" smtClean="0"/>
          </a:p>
        </p:txBody>
      </p:sp>
      <p:sp>
        <p:nvSpPr>
          <p:cNvPr id="3" name="Заголовок 2"/>
          <p:cNvSpPr>
            <a:spLocks noGrp="1"/>
          </p:cNvSpPr>
          <p:nvPr>
            <p:ph type="title"/>
          </p:nvPr>
        </p:nvSpPr>
        <p:spPr/>
        <p:txBody>
          <a:bodyPr/>
          <a:lstStyle/>
          <a:p>
            <a:pPr eaLnBrk="1" fontAlgn="auto" hangingPunct="1">
              <a:spcAft>
                <a:spcPts val="0"/>
              </a:spcAft>
              <a:defRPr/>
            </a:pPr>
            <a:r>
              <a:rPr lang="ru-RU" dirty="0" smtClean="0"/>
              <a:t>Смерть князя Андрея</a:t>
            </a:r>
            <a:endParaRPr lang="ru-RU" dirty="0"/>
          </a:p>
        </p:txBody>
      </p:sp>
      <p:sp>
        <p:nvSpPr>
          <p:cNvPr id="27652" name="Прямоугольник 4"/>
          <p:cNvSpPr>
            <a:spLocks noChangeArrowheads="1"/>
          </p:cNvSpPr>
          <p:nvPr/>
        </p:nvSpPr>
        <p:spPr bwMode="auto">
          <a:xfrm>
            <a:off x="6643688" y="3500438"/>
            <a:ext cx="2500312" cy="3140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ru-RU" i="1">
                <a:latin typeface="Times New Roman" pitchFamily="18" charset="0"/>
                <a:cs typeface="Times New Roman" pitchFamily="18" charset="0"/>
              </a:rPr>
              <a:t>«Неужели это смерть</a:t>
            </a:r>
            <a:r>
              <a:rPr lang="en-US" i="1">
                <a:latin typeface="Times New Roman" pitchFamily="18" charset="0"/>
                <a:cs typeface="Times New Roman" pitchFamily="18" charset="0"/>
              </a:rPr>
              <a:t>?</a:t>
            </a:r>
            <a:r>
              <a:rPr lang="ru-RU" i="1">
                <a:latin typeface="Times New Roman" pitchFamily="18" charset="0"/>
                <a:cs typeface="Times New Roman" pitchFamily="18" charset="0"/>
              </a:rPr>
              <a:t> – думал князь и вместе с тем вспомнил, что на него смотрят. Послышался взрыв, свист осколков, и князь Андрей рванулся в сторону и, подняв кверху руку, упал на грудь».</a:t>
            </a:r>
          </a:p>
          <a:p>
            <a:r>
              <a:rPr lang="ru-RU">
                <a:latin typeface="Times New Roman" pitchFamily="18" charset="0"/>
                <a:cs typeface="Times New Roman" pitchFamily="18" charset="0"/>
              </a:rPr>
              <a:t>Он был ранен в живот.</a:t>
            </a:r>
          </a:p>
        </p:txBody>
      </p:sp>
      <p:sp>
        <p:nvSpPr>
          <p:cNvPr id="27653" name="Rectangle 3"/>
          <p:cNvSpPr>
            <a:spLocks noChangeArrowheads="1"/>
          </p:cNvSpPr>
          <p:nvPr/>
        </p:nvSpPr>
        <p:spPr bwMode="auto">
          <a:xfrm>
            <a:off x="0" y="1714500"/>
            <a:ext cx="6643688" cy="4246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p>
            <a:pPr indent="190500"/>
            <a:r>
              <a:rPr lang="ru-RU">
                <a:latin typeface="Times New Roman" pitchFamily="18" charset="0"/>
                <a:cs typeface="Times New Roman" pitchFamily="18" charset="0"/>
              </a:rPr>
              <a:t>Символично, что в момент смертельного ранения Андрей испытывает огромную тягу к простой земной жизни, но тут же задумывается о том, почему ему так жаль расстаться с ней. Эта борьба между земными страстями и идеальной холодноватой любовью к людям особенно обостряется перед его смертью. Встретив Наташу и простив ее, он чувствует прилив жизненных сил, но это трепетное и теплое чувство сменяется какой-то неземной отрешенностью, которая несовместима с жизнью и означает смерть. </a:t>
            </a:r>
          </a:p>
          <a:p>
            <a:pPr indent="190500" eaLnBrk="0" hangingPunct="0"/>
            <a:r>
              <a:rPr lang="ru-RU">
                <a:latin typeface="Times New Roman" pitchFamily="18" charset="0"/>
                <a:cs typeface="Times New Roman" pitchFamily="18" charset="0"/>
              </a:rPr>
              <a:t>Таким образом, раскрыв в Андрее Болконском многие замечательные черты дворянина-патриота. Толстой обрывает его путь исканий геройской гибелью ради спасения отчизны. И продолжить эти поиски высших духовных ценностей, которые так и остались недостижимыми для Андрея, суждено в романе его другу и единомышленнику Пьеру Безухову. </a:t>
            </a:r>
          </a:p>
        </p:txBody>
      </p:sp>
      <p:pic>
        <p:nvPicPr>
          <p:cNvPr id="51205" name="Picture 5" descr="F:\Толстой\Работа\463993_1085316775.jpg"/>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6286500" y="0"/>
            <a:ext cx="2857500" cy="2143125"/>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cSld>
  <p:clrMapOvr>
    <a:masterClrMapping/>
  </p:clrMapOvr>
  <p:transition>
    <p:fade thruBlk="1"/>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Номер слайда 1"/>
          <p:cNvSpPr>
            <a:spLocks noGrp="1"/>
          </p:cNvSpPr>
          <p:nvPr>
            <p:ph type="sldNum" sz="quarter" idx="12"/>
          </p:nvPr>
        </p:nvSpPr>
        <p:spPr bwMode="auto">
          <a:ln>
            <a:miter lim="800000"/>
            <a:headEnd/>
            <a:tailEnd/>
          </a:ln>
        </p:spPr>
        <p:txBody>
          <a:bodyPr wrap="square" lIns="91440" tIns="45720" rIns="91440" bIns="45720" numCol="1" anchorCtr="0" compatLnSpc="1">
            <a:prstTxWarp prst="textNoShape">
              <a:avLst/>
            </a:prstTxWarp>
          </a:bodyPr>
          <a:lstStyle/>
          <a:p>
            <a:pPr fontAlgn="base">
              <a:spcBef>
                <a:spcPct val="0"/>
              </a:spcBef>
              <a:spcAft>
                <a:spcPct val="0"/>
              </a:spcAft>
              <a:defRPr/>
            </a:pPr>
            <a:fld id="{909AA165-54D4-4EFC-92D1-56C737FD11B9}" type="slidenum">
              <a:rPr lang="ru-RU" smtClean="0"/>
              <a:pPr fontAlgn="base">
                <a:spcBef>
                  <a:spcPct val="0"/>
                </a:spcBef>
                <a:spcAft>
                  <a:spcPct val="0"/>
                </a:spcAft>
                <a:defRPr/>
              </a:pPr>
              <a:t>20</a:t>
            </a:fld>
            <a:endParaRPr lang="ru-RU" smtClean="0"/>
          </a:p>
        </p:txBody>
      </p:sp>
      <p:pic>
        <p:nvPicPr>
          <p:cNvPr id="28675" name="Picture 2" descr="F:\Толстой\Работа\Рисунок4.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173538" y="0"/>
            <a:ext cx="4970462" cy="2760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8676" name="Picture 3" descr="F:\Толстой\Работа\Рисунок3.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4321175"/>
            <a:ext cx="5353050" cy="2536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8677" name="Прямоугольник 9"/>
          <p:cNvSpPr>
            <a:spLocks noChangeArrowheads="1"/>
          </p:cNvSpPr>
          <p:nvPr/>
        </p:nvSpPr>
        <p:spPr bwMode="auto">
          <a:xfrm>
            <a:off x="0" y="785813"/>
            <a:ext cx="4214813" cy="25860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ru-RU">
                <a:latin typeface="Times New Roman" pitchFamily="18" charset="0"/>
                <a:cs typeface="Times New Roman" pitchFamily="18" charset="0"/>
              </a:rPr>
              <a:t>Во время болезни он неотступно думал о жизни и смерти. Его духовный путь продолжался, он искал последнюю истину, которая бы примирила его со смертью. Толстой передал мысли, к которым пришел его герой незадолго до своей кончины. Это мысли о любви, о Боге, о вечности. Они очень важны, они утешительны для князя Андрея</a:t>
            </a:r>
            <a:r>
              <a:rPr lang="ru-RU">
                <a:latin typeface="Lucida Sans Unicode" pitchFamily="34" charset="0"/>
              </a:rPr>
              <a:t>. </a:t>
            </a:r>
          </a:p>
        </p:txBody>
      </p:sp>
      <p:sp>
        <p:nvSpPr>
          <p:cNvPr id="28678" name="Прямоугольник 10"/>
          <p:cNvSpPr>
            <a:spLocks noChangeArrowheads="1"/>
          </p:cNvSpPr>
          <p:nvPr/>
        </p:nvSpPr>
        <p:spPr bwMode="auto">
          <a:xfrm>
            <a:off x="5357813" y="2714625"/>
            <a:ext cx="3786187" cy="3937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ru-RU">
                <a:latin typeface="Times New Roman" pitchFamily="18" charset="0"/>
                <a:cs typeface="Times New Roman" pitchFamily="18" charset="0"/>
              </a:rPr>
              <a:t>Новое и последнее знание князя Андрея особое знание и в слове не выражается. Но оно проявляется непосредственной реальностью, действиями, жизнью героя, тем, как он уходит из этого мира. Смерть князя Андрея убеждает присутствующих близких ему людей, что он узнал истину. Но не всех кто был рядом с ним, а только самых близких, чья любовь к нему позволила им проникнуть в суть происходящего: Наташу и княжну Марью.</a:t>
            </a:r>
          </a:p>
        </p:txBody>
      </p:sp>
    </p:spTree>
  </p:cSld>
  <p:clrMapOvr>
    <a:masterClrMapping/>
  </p:clrMapOvr>
  <p:transition>
    <p:fade thruBlk="1"/>
  </p:transition>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TIMING" val="|2.2|1.9"/>
</p:tagLst>
</file>

<file path=ppt/tags/tag2.xml><?xml version="1.0" encoding="utf-8"?>
<p:tagLst xmlns:a="http://schemas.openxmlformats.org/drawingml/2006/main" xmlns:r="http://schemas.openxmlformats.org/officeDocument/2006/relationships" xmlns:p="http://schemas.openxmlformats.org/presentationml/2006/main">
  <p:tag name="TIMING" val="|2.2"/>
</p:tagLst>
</file>

<file path=ppt/tags/tag3.xml><?xml version="1.0" encoding="utf-8"?>
<p:tagLst xmlns:a="http://schemas.openxmlformats.org/drawingml/2006/main" xmlns:r="http://schemas.openxmlformats.org/officeDocument/2006/relationships" xmlns:p="http://schemas.openxmlformats.org/presentationml/2006/main">
  <p:tag name="TIMING" val="|2.2|1.5"/>
</p:tagLst>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Открытая">
  <a:themeElements>
    <a:clrScheme name="Открытая">
      <a:dk1>
        <a:sysClr val="windowText" lastClr="000000"/>
      </a:dk1>
      <a:lt1>
        <a:sysClr val="window" lastClr="FFFFFF"/>
      </a:lt1>
      <a:dk2>
        <a:srgbClr val="464646"/>
      </a:dk2>
      <a:lt2>
        <a:srgbClr val="DEF5FA"/>
      </a:lt2>
      <a:accent1>
        <a:srgbClr val="2DA2BF"/>
      </a:accent1>
      <a:accent2>
        <a:srgbClr val="DA1F28"/>
      </a:accent2>
      <a:accent3>
        <a:srgbClr val="EB641B"/>
      </a:accent3>
      <a:accent4>
        <a:srgbClr val="39639D"/>
      </a:accent4>
      <a:accent5>
        <a:srgbClr val="474B78"/>
      </a:accent5>
      <a:accent6>
        <a:srgbClr val="7D3C4A"/>
      </a:accent6>
      <a:hlink>
        <a:srgbClr val="FF8119"/>
      </a:hlink>
      <a:folHlink>
        <a:srgbClr val="44B9E8"/>
      </a:folHlink>
    </a:clrScheme>
    <a:fontScheme name="Открытая">
      <a:maj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majorFont>
      <a:min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minorFont>
    </a:fontScheme>
    <a:fmtScheme name="Открытая">
      <a:fillStyleLst>
        <a:solidFill>
          <a:schemeClr val="phClr"/>
        </a:solidFill>
        <a:gradFill rotWithShape="1">
          <a:gsLst>
            <a:gs pos="0">
              <a:schemeClr val="phClr">
                <a:tint val="62000"/>
                <a:satMod val="180000"/>
              </a:schemeClr>
            </a:gs>
            <a:gs pos="65000">
              <a:schemeClr val="phClr">
                <a:tint val="32000"/>
                <a:satMod val="250000"/>
              </a:schemeClr>
            </a:gs>
            <a:gs pos="100000">
              <a:schemeClr val="phClr">
                <a:tint val="23000"/>
                <a:satMod val="300000"/>
              </a:schemeClr>
            </a:gs>
          </a:gsLst>
          <a:lin ang="16200000" scaled="0"/>
        </a:gradFill>
        <a:gradFill rotWithShape="1">
          <a:gsLst>
            <a:gs pos="0">
              <a:schemeClr val="phClr">
                <a:shade val="15000"/>
                <a:satMod val="180000"/>
              </a:schemeClr>
            </a:gs>
            <a:gs pos="50000">
              <a:schemeClr val="phClr">
                <a:shade val="45000"/>
                <a:satMod val="170000"/>
              </a:schemeClr>
            </a:gs>
            <a:gs pos="70000">
              <a:schemeClr val="phClr">
                <a:tint val="99000"/>
                <a:shade val="65000"/>
                <a:satMod val="155000"/>
              </a:schemeClr>
            </a:gs>
            <a:gs pos="100000">
              <a:schemeClr val="phClr">
                <a:tint val="95500"/>
                <a:shade val="100000"/>
                <a:satMod val="155000"/>
              </a:schemeClr>
            </a:gs>
          </a:gsLst>
          <a:lin ang="16200000" scaled="0"/>
        </a:gradFill>
      </a:fillStyleLst>
      <a:lnStyleLst>
        <a:ln w="9525" cap="flat" cmpd="sng" algn="ctr">
          <a:solidFill>
            <a:schemeClr val="phClr"/>
          </a:solidFill>
          <a:prstDash val="solid"/>
        </a:ln>
        <a:ln w="55000" cap="flat" cmpd="thickThin" algn="ctr">
          <a:solidFill>
            <a:schemeClr val="phClr"/>
          </a:solidFill>
          <a:prstDash val="solid"/>
        </a:ln>
        <a:ln w="63500" cap="flat" cmpd="thickThin" algn="ctr">
          <a:solidFill>
            <a:schemeClr val="phClr"/>
          </a:solidFill>
          <a:prstDash val="solid"/>
        </a:ln>
      </a:lnStyleLst>
      <a:effectStyleLst>
        <a:effectStyle>
          <a:effectLst>
            <a:outerShdw blurRad="50800" dist="38100" dir="5400000" rotWithShape="0">
              <a:srgbClr val="000000">
                <a:alpha val="35000"/>
              </a:srgbClr>
            </a:outerShdw>
          </a:effectLst>
        </a:effectStyle>
        <a:effectStyle>
          <a:effectLst>
            <a:outerShdw blurRad="50800" dist="38100" dir="5400000" rotWithShape="0">
              <a:srgbClr val="000000">
                <a:alpha val="35000"/>
              </a:srgbClr>
            </a:outerShdw>
          </a:effectLst>
        </a:effectStyle>
        <a:effectStyle>
          <a:effectLst>
            <a:outerShdw blurRad="63500" dist="38100" dir="5400000" rotWithShape="0">
              <a:srgbClr val="000000">
                <a:alpha val="45000"/>
              </a:srgbClr>
            </a:outerShdw>
          </a:effectLst>
          <a:scene3d>
            <a:camera prst="orthographicFront" fov="0">
              <a:rot lat="0" lon="0" rev="0"/>
            </a:camera>
            <a:lightRig rig="glow" dir="t">
              <a:rot lat="0" lon="0" rev="6360000"/>
            </a:lightRig>
          </a:scene3d>
          <a:sp3d contourW="1000" prstMaterial="flat">
            <a:bevelT w="95250" h="101600"/>
            <a:contourClr>
              <a:schemeClr val="phClr">
                <a:satMod val="300000"/>
              </a:schemeClr>
            </a:contourClr>
          </a:sp3d>
        </a:effectStyle>
      </a:effectStyleLst>
      <a:bgFillStyleLst>
        <a:solidFill>
          <a:schemeClr val="phClr"/>
        </a:solidFill>
        <a:gradFill rotWithShape="1">
          <a:gsLst>
            <a:gs pos="0">
              <a:schemeClr val="phClr">
                <a:tint val="55000"/>
                <a:satMod val="300000"/>
              </a:schemeClr>
            </a:gs>
            <a:gs pos="40000">
              <a:schemeClr val="phClr">
                <a:tint val="65000"/>
                <a:satMod val="300000"/>
              </a:schemeClr>
            </a:gs>
            <a:gs pos="100000">
              <a:schemeClr val="phClr">
                <a:shade val="65000"/>
                <a:satMod val="300000"/>
              </a:schemeClr>
            </a:gs>
          </a:gsLst>
          <a:path path="circle">
            <a:fillToRect l="95000" t="-106500" r="5000" b="206500"/>
          </a:path>
        </a:gradFill>
        <a:blipFill>
          <a:blip xmlns:r="http://schemas.openxmlformats.org/officeDocument/2006/relationships" r:embed="rId1">
            <a:duotone>
              <a:schemeClr val="phClr">
                <a:shade val="60000"/>
                <a:satMod val="110000"/>
              </a:schemeClr>
              <a:schemeClr val="phClr">
                <a:tint val="95000"/>
              </a:schemeClr>
            </a:duotone>
          </a:blip>
          <a:tile tx="0" ty="0" sx="50000" sy="50000" flip="none" algn="tl"/>
        </a:blipFill>
      </a:bgFillStyleLst>
    </a:fmtScheme>
  </a:themeElements>
  <a:objectDefaults/>
  <a:extraClrSchemeLst/>
</a:theme>
</file>

<file path=ppt/theme/theme2.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Открытая">
    <a:dk1>
      <a:sysClr val="windowText" lastClr="000000"/>
    </a:dk1>
    <a:lt1>
      <a:sysClr val="window" lastClr="FFFFFF"/>
    </a:lt1>
    <a:dk2>
      <a:srgbClr val="464646"/>
    </a:dk2>
    <a:lt2>
      <a:srgbClr val="DEF5FA"/>
    </a:lt2>
    <a:accent1>
      <a:srgbClr val="2DA2BF"/>
    </a:accent1>
    <a:accent2>
      <a:srgbClr val="DA1F28"/>
    </a:accent2>
    <a:accent3>
      <a:srgbClr val="EB641B"/>
    </a:accent3>
    <a:accent4>
      <a:srgbClr val="39639D"/>
    </a:accent4>
    <a:accent5>
      <a:srgbClr val="474B78"/>
    </a:accent5>
    <a:accent6>
      <a:srgbClr val="7D3C4A"/>
    </a:accent6>
    <a:hlink>
      <a:srgbClr val="FF8119"/>
    </a:hlink>
    <a:folHlink>
      <a:srgbClr val="44B9E8"/>
    </a:folHlink>
  </a:clrScheme>
</a:themeOverride>
</file>

<file path=ppt/theme/themeOverride2.xml><?xml version="1.0" encoding="utf-8"?>
<a:themeOverride xmlns:a="http://schemas.openxmlformats.org/drawingml/2006/main">
  <a:clrScheme name="Открытая">
    <a:dk1>
      <a:sysClr val="windowText" lastClr="000000"/>
    </a:dk1>
    <a:lt1>
      <a:sysClr val="window" lastClr="FFFFFF"/>
    </a:lt1>
    <a:dk2>
      <a:srgbClr val="464646"/>
    </a:dk2>
    <a:lt2>
      <a:srgbClr val="DEF5FA"/>
    </a:lt2>
    <a:accent1>
      <a:srgbClr val="2DA2BF"/>
    </a:accent1>
    <a:accent2>
      <a:srgbClr val="DA1F28"/>
    </a:accent2>
    <a:accent3>
      <a:srgbClr val="EB641B"/>
    </a:accent3>
    <a:accent4>
      <a:srgbClr val="39639D"/>
    </a:accent4>
    <a:accent5>
      <a:srgbClr val="474B78"/>
    </a:accent5>
    <a:accent6>
      <a:srgbClr val="7D3C4A"/>
    </a:accent6>
    <a:hlink>
      <a:srgbClr val="FF8119"/>
    </a:hlink>
    <a:folHlink>
      <a:srgbClr val="44B9E8"/>
    </a:folHlink>
  </a:clrScheme>
</a:themeOverride>
</file>

<file path=ppt/theme/themeOverride3.xml><?xml version="1.0" encoding="utf-8"?>
<a:themeOverride xmlns:a="http://schemas.openxmlformats.org/drawingml/2006/main">
  <a:clrScheme name="Открытая">
    <a:dk1>
      <a:sysClr val="windowText" lastClr="000000"/>
    </a:dk1>
    <a:lt1>
      <a:sysClr val="window" lastClr="FFFFFF"/>
    </a:lt1>
    <a:dk2>
      <a:srgbClr val="464646"/>
    </a:dk2>
    <a:lt2>
      <a:srgbClr val="DEF5FA"/>
    </a:lt2>
    <a:accent1>
      <a:srgbClr val="2DA2BF"/>
    </a:accent1>
    <a:accent2>
      <a:srgbClr val="DA1F28"/>
    </a:accent2>
    <a:accent3>
      <a:srgbClr val="EB641B"/>
    </a:accent3>
    <a:accent4>
      <a:srgbClr val="39639D"/>
    </a:accent4>
    <a:accent5>
      <a:srgbClr val="474B78"/>
    </a:accent5>
    <a:accent6>
      <a:srgbClr val="7D3C4A"/>
    </a:accent6>
    <a:hlink>
      <a:srgbClr val="FF8119"/>
    </a:hlink>
    <a:folHlink>
      <a:srgbClr val="44B9E8"/>
    </a:folHlink>
  </a:clrScheme>
</a:themeOverride>
</file>

<file path=ppt/theme/themeOverride4.xml><?xml version="1.0" encoding="utf-8"?>
<a:themeOverride xmlns:a="http://schemas.openxmlformats.org/drawingml/2006/main">
  <a:clrScheme name="Открытая">
    <a:dk1>
      <a:sysClr val="windowText" lastClr="000000"/>
    </a:dk1>
    <a:lt1>
      <a:sysClr val="window" lastClr="FFFFFF"/>
    </a:lt1>
    <a:dk2>
      <a:srgbClr val="464646"/>
    </a:dk2>
    <a:lt2>
      <a:srgbClr val="DEF5FA"/>
    </a:lt2>
    <a:accent1>
      <a:srgbClr val="2DA2BF"/>
    </a:accent1>
    <a:accent2>
      <a:srgbClr val="DA1F28"/>
    </a:accent2>
    <a:accent3>
      <a:srgbClr val="EB641B"/>
    </a:accent3>
    <a:accent4>
      <a:srgbClr val="39639D"/>
    </a:accent4>
    <a:accent5>
      <a:srgbClr val="474B78"/>
    </a:accent5>
    <a:accent6>
      <a:srgbClr val="7D3C4A"/>
    </a:accent6>
    <a:hlink>
      <a:srgbClr val="FF8119"/>
    </a:hlink>
    <a:folHlink>
      <a:srgbClr val="44B9E8"/>
    </a:folHlink>
  </a:clrScheme>
</a:themeOverride>
</file>

<file path=docProps/app.xml><?xml version="1.0" encoding="utf-8"?>
<Properties xmlns="http://schemas.openxmlformats.org/officeDocument/2006/extended-properties" xmlns:vt="http://schemas.openxmlformats.org/officeDocument/2006/docPropsVTypes">
  <Template>Concourse</Template>
  <TotalTime>619</TotalTime>
  <Words>2902</Words>
  <Application>Microsoft Office PowerPoint</Application>
  <PresentationFormat>Экран (4:3)</PresentationFormat>
  <Paragraphs>101</Paragraphs>
  <Slides>20</Slides>
  <Notes>19</Notes>
  <HiddenSlides>0</HiddenSlides>
  <MMClips>0</MMClips>
  <ScaleCrop>false</ScaleCrop>
  <HeadingPairs>
    <vt:vector size="6" baseType="variant">
      <vt:variant>
        <vt:lpstr>Использованные шрифты</vt:lpstr>
      </vt:variant>
      <vt:variant>
        <vt:i4>8</vt:i4>
      </vt:variant>
      <vt:variant>
        <vt:lpstr>Тема</vt:lpstr>
      </vt:variant>
      <vt:variant>
        <vt:i4>1</vt:i4>
      </vt:variant>
      <vt:variant>
        <vt:lpstr>Заголовки слайдов</vt:lpstr>
      </vt:variant>
      <vt:variant>
        <vt:i4>20</vt:i4>
      </vt:variant>
    </vt:vector>
  </HeadingPairs>
  <TitlesOfParts>
    <vt:vector size="29" baseType="lpstr">
      <vt:lpstr>Arial</vt:lpstr>
      <vt:lpstr>Lucida Sans Unicode</vt:lpstr>
      <vt:lpstr>Wingdings 3</vt:lpstr>
      <vt:lpstr>Verdana</vt:lpstr>
      <vt:lpstr>Wingdings 2</vt:lpstr>
      <vt:lpstr>Calibri</vt:lpstr>
      <vt:lpstr>Times New Roman</vt:lpstr>
      <vt:lpstr>Wingdings</vt:lpstr>
      <vt:lpstr>Открытая</vt:lpstr>
      <vt:lpstr>Презентация PowerPoint</vt:lpstr>
      <vt:lpstr>Презентация PowerPoint</vt:lpstr>
      <vt:lpstr>Пьер Безухов</vt:lpstr>
      <vt:lpstr>В салоне Анны Павловны Шерер.</vt:lpstr>
      <vt:lpstr>Дуэль с Долоховым.</vt:lpstr>
      <vt:lpstr>Состояние дуэлянтов перед поединком</vt:lpstr>
      <vt:lpstr>Презентация PowerPoint</vt:lpstr>
      <vt:lpstr>Презентация PowerPoint</vt:lpstr>
      <vt:lpstr>Встреча с Баздеевым</vt:lpstr>
      <vt:lpstr>Презентация PowerPoint</vt:lpstr>
      <vt:lpstr>Презентация PowerPoint</vt:lpstr>
      <vt:lpstr>Презентация PowerPoint</vt:lpstr>
      <vt:lpstr>Презентация PowerPoint</vt:lpstr>
      <vt:lpstr>Андрей Болконский</vt:lpstr>
      <vt:lpstr>Презентация PowerPoint</vt:lpstr>
      <vt:lpstr>Презентация PowerPoint</vt:lpstr>
      <vt:lpstr>Презентация PowerPoint</vt:lpstr>
      <vt:lpstr>Презентация PowerPoint</vt:lpstr>
      <vt:lpstr>Смерть князя Андрея</vt:lpstr>
      <vt:lpstr>Презентация PowerPoint</vt:lpstr>
    </vt:vector>
  </TitlesOfParts>
  <Company>Microsoft</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Жизненные пути Пьера</dc:title>
  <dc:creator>Admin</dc:creator>
  <cp:lastModifiedBy>Admin</cp:lastModifiedBy>
  <cp:revision>71</cp:revision>
  <dcterms:created xsi:type="dcterms:W3CDTF">2009-03-20T19:50:40Z</dcterms:created>
  <dcterms:modified xsi:type="dcterms:W3CDTF">2017-02-03T05:52:49Z</dcterms:modified>
</cp:coreProperties>
</file>